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 id="2147483751" r:id="rId2"/>
    <p:sldMasterId id="2147483731" r:id="rId3"/>
    <p:sldMasterId id="2147483733" r:id="rId4"/>
  </p:sldMasterIdLst>
  <p:notesMasterIdLst>
    <p:notesMasterId r:id="rId25"/>
  </p:notesMasterIdLst>
  <p:sldIdLst>
    <p:sldId id="268" r:id="rId5"/>
    <p:sldId id="257" r:id="rId6"/>
    <p:sldId id="258" r:id="rId7"/>
    <p:sldId id="259" r:id="rId8"/>
    <p:sldId id="260" r:id="rId9"/>
    <p:sldId id="261" r:id="rId10"/>
    <p:sldId id="262" r:id="rId11"/>
    <p:sldId id="263" r:id="rId12"/>
    <p:sldId id="264" r:id="rId13"/>
    <p:sldId id="265" r:id="rId14"/>
    <p:sldId id="266" r:id="rId15"/>
    <p:sldId id="267" r:id="rId16"/>
    <p:sldId id="273" r:id="rId17"/>
    <p:sldId id="274" r:id="rId18"/>
    <p:sldId id="275" r:id="rId19"/>
    <p:sldId id="276" r:id="rId20"/>
    <p:sldId id="269" r:id="rId21"/>
    <p:sldId id="270" r:id="rId22"/>
    <p:sldId id="271" r:id="rId23"/>
    <p:sldId id="272" r:id="rId24"/>
  </p:sldIdLst>
  <p:sldSz cx="7775575" cy="554355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4"/>
    <p:restoredTop sz="96143"/>
  </p:normalViewPr>
  <p:slideViewPr>
    <p:cSldViewPr snapToGrid="0">
      <p:cViewPr varScale="1">
        <p:scale>
          <a:sx n="149" d="100"/>
          <a:sy n="149" d="100"/>
        </p:scale>
        <p:origin x="14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E8B41DF-36B4-C840-835D-90D2EC3BFAE4}" type="datetimeFigureOut">
              <a:rPr lang="nl-NL" smtClean="0"/>
              <a:t>23-06-2023</a:t>
            </a:fld>
            <a:endParaRPr lang="nl-NL"/>
          </a:p>
        </p:txBody>
      </p:sp>
      <p:sp>
        <p:nvSpPr>
          <p:cNvPr id="4" name="Tijdelijke aanduiding voor dia-afbeelding 3"/>
          <p:cNvSpPr>
            <a:spLocks noGrp="1" noRot="1" noChangeAspect="1"/>
          </p:cNvSpPr>
          <p:nvPr>
            <p:ph type="sldImg" idx="2"/>
          </p:nvPr>
        </p:nvSpPr>
        <p:spPr>
          <a:xfrm>
            <a:off x="2947988" y="857250"/>
            <a:ext cx="3248025" cy="2314575"/>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3B2F822-FEB8-B64F-9024-E762A6B509C7}" type="slidenum">
              <a:rPr lang="nl-NL" smtClean="0"/>
              <a:t>‹nr.›</a:t>
            </a:fld>
            <a:endParaRPr lang="nl-NL"/>
          </a:p>
        </p:txBody>
      </p:sp>
    </p:spTree>
    <p:extLst>
      <p:ext uri="{BB962C8B-B14F-4D97-AF65-F5344CB8AC3E}">
        <p14:creationId xmlns:p14="http://schemas.microsoft.com/office/powerpoint/2010/main" val="2911938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ordered Name Game Card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D2426B-2755-719C-B9D1-5A4D07AC6BB7}"/>
              </a:ext>
            </a:extLst>
          </p:cNvPr>
          <p:cNvSpPr/>
          <p:nvPr/>
        </p:nvSpPr>
        <p:spPr>
          <a:xfrm>
            <a:off x="750943" y="2018304"/>
            <a:ext cx="3242217"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3" y="728522"/>
            <a:ext cx="4550899"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18" name="Picture 17" descr="A picture containing food, drawing&#10;&#10;Description automatically generated">
            <a:extLst>
              <a:ext uri="{FF2B5EF4-FFF2-40B4-BE49-F238E27FC236}">
                <a16:creationId xmlns:a16="http://schemas.microsoft.com/office/drawing/2014/main" id="{556B4EFA-19EB-4EC3-891E-E2000952E6A6}"/>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127F10-C01A-99B5-4015-937C7F13B099}"/>
              </a:ext>
            </a:extLst>
          </p:cNvPr>
          <p:cNvPicPr>
            <a:picLocks noChangeAspect="1"/>
          </p:cNvPicPr>
          <p:nvPr/>
        </p:nvPicPr>
        <p:blipFill>
          <a:blip r:embed="rId3"/>
          <a:stretch>
            <a:fillRect/>
          </a:stretch>
        </p:blipFill>
        <p:spPr>
          <a:xfrm>
            <a:off x="740418" y="4532197"/>
            <a:ext cx="870770" cy="304769"/>
          </a:xfrm>
          <a:prstGeom prst="rect">
            <a:avLst/>
          </a:prstGeom>
        </p:spPr>
      </p:pic>
      <p:pic>
        <p:nvPicPr>
          <p:cNvPr id="2" name="Picture 1" descr="A picture containing food, drawing&#10;&#10;Description automatically generated">
            <a:extLst>
              <a:ext uri="{FF2B5EF4-FFF2-40B4-BE49-F238E27FC236}">
                <a16:creationId xmlns:a16="http://schemas.microsoft.com/office/drawing/2014/main" id="{1F1268E1-CC0B-E5D6-5468-CD05DCBB7FD7}"/>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44824665-FEDC-5D64-F52D-6989375DFB86}"/>
              </a:ext>
            </a:extLst>
          </p:cNvPr>
          <p:cNvPicPr>
            <a:picLocks noChangeAspect="1"/>
          </p:cNvPicPr>
          <p:nvPr/>
        </p:nvPicPr>
        <p:blipFill>
          <a:blip r:embed="rId3"/>
          <a:stretch>
            <a:fillRect/>
          </a:stretch>
        </p:blipFill>
        <p:spPr>
          <a:xfrm>
            <a:off x="740418" y="4532197"/>
            <a:ext cx="870770" cy="304769"/>
          </a:xfrm>
          <a:prstGeom prst="rect">
            <a:avLst/>
          </a:prstGeom>
        </p:spPr>
      </p:pic>
      <p:sp>
        <p:nvSpPr>
          <p:cNvPr id="14" name="TextBox 13">
            <a:extLst>
              <a:ext uri="{FF2B5EF4-FFF2-40B4-BE49-F238E27FC236}">
                <a16:creationId xmlns:a16="http://schemas.microsoft.com/office/drawing/2014/main" id="{B45A800E-3727-C13F-7DDE-B0649F600C6C}"/>
              </a:ext>
            </a:extLst>
          </p:cNvPr>
          <p:cNvSpPr txBox="1"/>
          <p:nvPr/>
        </p:nvSpPr>
        <p:spPr>
          <a:xfrm>
            <a:off x="670095" y="605065"/>
            <a:ext cx="6030852" cy="2816034"/>
          </a:xfrm>
          <a:prstGeom prst="rect">
            <a:avLst/>
          </a:prstGeom>
          <a:noFill/>
        </p:spPr>
        <p:txBody>
          <a:bodyPr wrap="square" lIns="251999" tIns="151200" rIns="72000" bIns="46800" rtlCol="0">
            <a:spAutoFit/>
          </a:bodyPr>
          <a:lstStyle/>
          <a:p>
            <a:pPr>
              <a:lnSpc>
                <a:spcPts val="10200"/>
              </a:lnSpc>
            </a:pPr>
            <a:r>
              <a:rPr lang="nl-NL" sz="9600" dirty="0" err="1">
                <a:solidFill>
                  <a:schemeClr val="bg1"/>
                </a:solidFill>
                <a:latin typeface="American Captain" pitchFamily="2" charset="77"/>
              </a:rPr>
              <a:t>evolution</a:t>
            </a:r>
            <a:endParaRPr lang="en-NL" sz="9600" dirty="0">
              <a:solidFill>
                <a:schemeClr val="bg1"/>
              </a:solidFill>
              <a:latin typeface="American Captain" pitchFamily="2" charset="77"/>
            </a:endParaRPr>
          </a:p>
          <a:p>
            <a:pPr>
              <a:lnSpc>
                <a:spcPts val="10200"/>
              </a:lnSpc>
            </a:pPr>
            <a:r>
              <a:rPr lang="nl-NL" sz="9600" dirty="0">
                <a:solidFill>
                  <a:schemeClr val="bg1"/>
                </a:solidFill>
                <a:latin typeface="American Captain" pitchFamily="2" charset="77"/>
              </a:rPr>
              <a:t>Of a PO</a:t>
            </a:r>
            <a:endParaRPr lang="en-NL" sz="9600" dirty="0">
              <a:solidFill>
                <a:schemeClr val="bg1"/>
              </a:solidFill>
              <a:latin typeface="American Captain" pitchFamily="2" charset="77"/>
            </a:endParaRPr>
          </a:p>
        </p:txBody>
      </p:sp>
    </p:spTree>
    <p:extLst>
      <p:ext uri="{BB962C8B-B14F-4D97-AF65-F5344CB8AC3E}">
        <p14:creationId xmlns:p14="http://schemas.microsoft.com/office/powerpoint/2010/main" val="2350041464"/>
      </p:ext>
    </p:extLst>
  </p:cSld>
  <p:clrMapOvr>
    <a:masterClrMapping/>
  </p:clrMapOvr>
  <p:extLst>
    <p:ext uri="{DCECCB84-F9BA-43D5-87BE-67443E8EF086}">
      <p15:sldGuideLst xmlns:p15="http://schemas.microsoft.com/office/powerpoint/2012/main">
        <p15:guide id="1" pos="2449">
          <p15:clr>
            <a:srgbClr val="FBAE40"/>
          </p15:clr>
        </p15:guide>
        <p15:guide id="2" pos="4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rdered Title Card Circl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D1AC1-27FE-2010-F645-D8A6C34BEF54}"/>
              </a:ext>
            </a:extLst>
          </p:cNvPr>
          <p:cNvGrpSpPr/>
          <p:nvPr/>
        </p:nvGrpSpPr>
        <p:grpSpPr>
          <a:xfrm>
            <a:off x="-206239" y="759388"/>
            <a:ext cx="467777" cy="3969283"/>
            <a:chOff x="-223173" y="759388"/>
            <a:chExt cx="467777" cy="3969283"/>
          </a:xfrm>
        </p:grpSpPr>
        <p:sp>
          <p:nvSpPr>
            <p:cNvPr id="6" name="Oval 5">
              <a:extLst>
                <a:ext uri="{FF2B5EF4-FFF2-40B4-BE49-F238E27FC236}">
                  <a16:creationId xmlns:a16="http://schemas.microsoft.com/office/drawing/2014/main" id="{D9223210-CDC6-2A1E-25E4-F64B463E9F49}"/>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Oval 6">
              <a:extLst>
                <a:ext uri="{FF2B5EF4-FFF2-40B4-BE49-F238E27FC236}">
                  <a16:creationId xmlns:a16="http://schemas.microsoft.com/office/drawing/2014/main" id="{FF2CB8F9-BD1E-FD42-35E6-8CDBE392E5F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Oval 7">
              <a:extLst>
                <a:ext uri="{FF2B5EF4-FFF2-40B4-BE49-F238E27FC236}">
                  <a16:creationId xmlns:a16="http://schemas.microsoft.com/office/drawing/2014/main" id="{FC320A38-5C7B-1D37-9AD8-D193CB1084AD}"/>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Oval 8">
              <a:extLst>
                <a:ext uri="{FF2B5EF4-FFF2-40B4-BE49-F238E27FC236}">
                  <a16:creationId xmlns:a16="http://schemas.microsoft.com/office/drawing/2014/main" id="{96CBF34A-464E-13C3-9974-42EB69EC863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5C3C8325-D899-EDD7-A8BD-947B8B24BBA8}"/>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8722114-D653-DC26-7DAE-A8FB82C7978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AC61B78-F449-C925-3546-A1B34B23F8DD}"/>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C08AB430-285E-06A3-1B84-8BC6AFAAC278}"/>
              </a:ext>
            </a:extLst>
          </p:cNvPr>
          <p:cNvGrpSpPr/>
          <p:nvPr/>
        </p:nvGrpSpPr>
        <p:grpSpPr>
          <a:xfrm>
            <a:off x="7524752" y="787133"/>
            <a:ext cx="467777" cy="3969283"/>
            <a:chOff x="-223173" y="759388"/>
            <a:chExt cx="467777" cy="3969283"/>
          </a:xfrm>
        </p:grpSpPr>
        <p:sp>
          <p:nvSpPr>
            <p:cNvPr id="14" name="Oval 13">
              <a:extLst>
                <a:ext uri="{FF2B5EF4-FFF2-40B4-BE49-F238E27FC236}">
                  <a16:creationId xmlns:a16="http://schemas.microsoft.com/office/drawing/2014/main" id="{FF92835C-2A27-77D9-F093-70DFA1359E50}"/>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Oval 14">
              <a:extLst>
                <a:ext uri="{FF2B5EF4-FFF2-40B4-BE49-F238E27FC236}">
                  <a16:creationId xmlns:a16="http://schemas.microsoft.com/office/drawing/2014/main" id="{E7092B30-E7AA-D312-0199-BDCA540FDEC4}"/>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Oval 15">
              <a:extLst>
                <a:ext uri="{FF2B5EF4-FFF2-40B4-BE49-F238E27FC236}">
                  <a16:creationId xmlns:a16="http://schemas.microsoft.com/office/drawing/2014/main" id="{DFD6FEAB-AE72-B4D1-9774-1EDA925B35DE}"/>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Oval 16">
              <a:extLst>
                <a:ext uri="{FF2B5EF4-FFF2-40B4-BE49-F238E27FC236}">
                  <a16:creationId xmlns:a16="http://schemas.microsoft.com/office/drawing/2014/main" id="{9F171CDC-C8D8-9B2F-E918-9AD543AC9CA7}"/>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D64FC999-98B3-E3DC-3FBB-9BD47D95E87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6EC3659D-191A-91FA-C180-9FDAECC009B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F77C22EA-226D-7266-F96E-D3C80948A222}"/>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3FFC277E-B53B-969F-6CEC-2BDE32AF817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182C473E-EE1A-4EA4-8F39-26D733C3B28F}"/>
              </a:ext>
            </a:extLst>
          </p:cNvPr>
          <p:cNvGrpSpPr/>
          <p:nvPr/>
        </p:nvGrpSpPr>
        <p:grpSpPr>
          <a:xfrm>
            <a:off x="-206239" y="759388"/>
            <a:ext cx="467777" cy="3969283"/>
            <a:chOff x="-223173" y="759388"/>
            <a:chExt cx="467777" cy="3969283"/>
          </a:xfrm>
        </p:grpSpPr>
        <p:sp>
          <p:nvSpPr>
            <p:cNvPr id="4" name="Oval 3">
              <a:extLst>
                <a:ext uri="{FF2B5EF4-FFF2-40B4-BE49-F238E27FC236}">
                  <a16:creationId xmlns:a16="http://schemas.microsoft.com/office/drawing/2014/main" id="{53F7F88D-7897-E1EC-7F64-AE2676980DC4}"/>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Oval 4">
              <a:extLst>
                <a:ext uri="{FF2B5EF4-FFF2-40B4-BE49-F238E27FC236}">
                  <a16:creationId xmlns:a16="http://schemas.microsoft.com/office/drawing/2014/main" id="{986D3A83-6327-1113-B76F-89A5F06B610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EEFB9605-1F29-6BCD-DAED-81DE27C1DF63}"/>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BD1ACDA6-E2B9-040D-D784-BBC71CA71EEA}"/>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77B9AC76-99A3-C652-216C-B5D053AC2ED7}"/>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91FC4BA-0F5E-37E6-B7EB-175E0EFFA063}"/>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376070CA-B7AE-58E7-D79B-87D08E55FBC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0B7C29D0-99E2-9F6A-A2EC-B1C11B13D7D9}"/>
              </a:ext>
            </a:extLst>
          </p:cNvPr>
          <p:cNvGrpSpPr/>
          <p:nvPr/>
        </p:nvGrpSpPr>
        <p:grpSpPr>
          <a:xfrm>
            <a:off x="7524752" y="787133"/>
            <a:ext cx="467777" cy="3969283"/>
            <a:chOff x="-223173" y="759388"/>
            <a:chExt cx="467777" cy="3969283"/>
          </a:xfrm>
        </p:grpSpPr>
        <p:sp>
          <p:nvSpPr>
            <p:cNvPr id="28" name="Oval 27">
              <a:extLst>
                <a:ext uri="{FF2B5EF4-FFF2-40B4-BE49-F238E27FC236}">
                  <a16:creationId xmlns:a16="http://schemas.microsoft.com/office/drawing/2014/main" id="{01D8CCDB-A8FA-8031-CED9-F1C93C1F3308}"/>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6555CC4E-58A9-347A-D4D1-B6A8D9B3E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E4D8641D-D908-96AB-A912-961D791D64C4}"/>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Oval 30">
              <a:extLst>
                <a:ext uri="{FF2B5EF4-FFF2-40B4-BE49-F238E27FC236}">
                  <a16:creationId xmlns:a16="http://schemas.microsoft.com/office/drawing/2014/main" id="{7F6AE986-7A5F-3A1A-6BEB-34D18ACC399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Oval 31">
              <a:extLst>
                <a:ext uri="{FF2B5EF4-FFF2-40B4-BE49-F238E27FC236}">
                  <a16:creationId xmlns:a16="http://schemas.microsoft.com/office/drawing/2014/main" id="{43A29EB3-3CDA-35CC-DFDB-E80AA153B7CA}"/>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Oval 32">
              <a:extLst>
                <a:ext uri="{FF2B5EF4-FFF2-40B4-BE49-F238E27FC236}">
                  <a16:creationId xmlns:a16="http://schemas.microsoft.com/office/drawing/2014/main" id="{118E709B-7164-1891-3101-F07892C4DD86}"/>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Oval 33">
              <a:extLst>
                <a:ext uri="{FF2B5EF4-FFF2-40B4-BE49-F238E27FC236}">
                  <a16:creationId xmlns:a16="http://schemas.microsoft.com/office/drawing/2014/main" id="{3978FCF8-0312-7DB0-8155-156179208EA7}"/>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46901981"/>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rdered Title Card Squar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CDE47-A247-B4D9-6DAE-1A0561CE28D7}"/>
              </a:ext>
            </a:extLst>
          </p:cNvPr>
          <p:cNvGrpSpPr/>
          <p:nvPr/>
        </p:nvGrpSpPr>
        <p:grpSpPr>
          <a:xfrm>
            <a:off x="-214266" y="846908"/>
            <a:ext cx="428531" cy="3849734"/>
            <a:chOff x="-211217" y="823607"/>
            <a:chExt cx="428531" cy="3849734"/>
          </a:xfrm>
        </p:grpSpPr>
        <p:sp>
          <p:nvSpPr>
            <p:cNvPr id="6" name="Rounded Rectangle 5">
              <a:extLst>
                <a:ext uri="{FF2B5EF4-FFF2-40B4-BE49-F238E27FC236}">
                  <a16:creationId xmlns:a16="http://schemas.microsoft.com/office/drawing/2014/main" id="{AEBE7EDF-B153-09AC-7EAF-E22FA54E4732}"/>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ounded Rectangle 6">
              <a:extLst>
                <a:ext uri="{FF2B5EF4-FFF2-40B4-BE49-F238E27FC236}">
                  <a16:creationId xmlns:a16="http://schemas.microsoft.com/office/drawing/2014/main" id="{0E136EA9-427D-FB1F-0AF7-5D099906298D}"/>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Rounded Rectangle 7">
              <a:extLst>
                <a:ext uri="{FF2B5EF4-FFF2-40B4-BE49-F238E27FC236}">
                  <a16:creationId xmlns:a16="http://schemas.microsoft.com/office/drawing/2014/main" id="{731D2881-BB10-5ECA-BDCF-414C13EEC22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Rounded Rectangle 8">
              <a:extLst>
                <a:ext uri="{FF2B5EF4-FFF2-40B4-BE49-F238E27FC236}">
                  <a16:creationId xmlns:a16="http://schemas.microsoft.com/office/drawing/2014/main" id="{BE8A130E-7DED-F6D0-1EC3-A1D621A6E5F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602EF693-0715-F65E-A4AB-82C5AF656806}"/>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329037B4-1885-5B44-A62D-23025EAA9D76}"/>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413DAAC8-A447-EFD4-58A8-03CA2FB74725}"/>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6AD7A663-55D3-8A74-1F85-FC07DC16C605}"/>
              </a:ext>
            </a:extLst>
          </p:cNvPr>
          <p:cNvGrpSpPr/>
          <p:nvPr/>
        </p:nvGrpSpPr>
        <p:grpSpPr>
          <a:xfrm>
            <a:off x="7544375" y="846908"/>
            <a:ext cx="428531" cy="3849734"/>
            <a:chOff x="-211217" y="823607"/>
            <a:chExt cx="428531" cy="3849734"/>
          </a:xfrm>
        </p:grpSpPr>
        <p:sp>
          <p:nvSpPr>
            <p:cNvPr id="14" name="Rounded Rectangle 13">
              <a:extLst>
                <a:ext uri="{FF2B5EF4-FFF2-40B4-BE49-F238E27FC236}">
                  <a16:creationId xmlns:a16="http://schemas.microsoft.com/office/drawing/2014/main" id="{67F0A7CA-905F-8431-6DCB-0D512084B587}"/>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ounded Rectangle 14">
              <a:extLst>
                <a:ext uri="{FF2B5EF4-FFF2-40B4-BE49-F238E27FC236}">
                  <a16:creationId xmlns:a16="http://schemas.microsoft.com/office/drawing/2014/main" id="{71C05A53-A18F-864C-825D-B9C21E472182}"/>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A1A99929-70D9-CB3A-3064-03CFBD459C2E}"/>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Rounded Rectangle 16">
              <a:extLst>
                <a:ext uri="{FF2B5EF4-FFF2-40B4-BE49-F238E27FC236}">
                  <a16:creationId xmlns:a16="http://schemas.microsoft.com/office/drawing/2014/main" id="{840BF7CC-57C8-2ADD-20B6-D6377A9DDBE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484A5FB4-87F1-479D-1374-21A8A5160BA4}"/>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82751413-3C26-9B72-2C76-FD2FCAAB78D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7CD065E2-72DF-2B16-0E3C-E4EAD26FDB49}"/>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E10EE069-10A3-459D-27CB-66666B780CB4}"/>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48E35F68-6F41-66A7-3DC5-78A514F8956B}"/>
              </a:ext>
            </a:extLst>
          </p:cNvPr>
          <p:cNvGrpSpPr/>
          <p:nvPr/>
        </p:nvGrpSpPr>
        <p:grpSpPr>
          <a:xfrm>
            <a:off x="-214266" y="846908"/>
            <a:ext cx="428531" cy="3849734"/>
            <a:chOff x="-211217" y="823607"/>
            <a:chExt cx="428531" cy="3849734"/>
          </a:xfrm>
        </p:grpSpPr>
        <p:sp>
          <p:nvSpPr>
            <p:cNvPr id="4" name="Rounded Rectangle 3">
              <a:extLst>
                <a:ext uri="{FF2B5EF4-FFF2-40B4-BE49-F238E27FC236}">
                  <a16:creationId xmlns:a16="http://schemas.microsoft.com/office/drawing/2014/main" id="{8CA8BE51-183A-2F07-0B1B-24B20332B6BE}"/>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ounded Rectangle 4">
              <a:extLst>
                <a:ext uri="{FF2B5EF4-FFF2-40B4-BE49-F238E27FC236}">
                  <a16:creationId xmlns:a16="http://schemas.microsoft.com/office/drawing/2014/main" id="{B3C974BE-D218-805B-7088-B33D970B91F4}"/>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Rounded Rectangle 21">
              <a:extLst>
                <a:ext uri="{FF2B5EF4-FFF2-40B4-BE49-F238E27FC236}">
                  <a16:creationId xmlns:a16="http://schemas.microsoft.com/office/drawing/2014/main" id="{A61B9250-01C0-A54A-A7E1-CB34A474E3C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Rounded Rectangle 22">
              <a:extLst>
                <a:ext uri="{FF2B5EF4-FFF2-40B4-BE49-F238E27FC236}">
                  <a16:creationId xmlns:a16="http://schemas.microsoft.com/office/drawing/2014/main" id="{7AA67AB4-1996-EE35-C5DD-D9DF37C4D8F5}"/>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Rounded Rectangle 23">
              <a:extLst>
                <a:ext uri="{FF2B5EF4-FFF2-40B4-BE49-F238E27FC236}">
                  <a16:creationId xmlns:a16="http://schemas.microsoft.com/office/drawing/2014/main" id="{75A0C465-45F5-9EA9-C818-BEA039F9B373}"/>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Rounded Rectangle 24">
              <a:extLst>
                <a:ext uri="{FF2B5EF4-FFF2-40B4-BE49-F238E27FC236}">
                  <a16:creationId xmlns:a16="http://schemas.microsoft.com/office/drawing/2014/main" id="{7B838386-1DC4-8C37-D58E-75A870ACEB2C}"/>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Rounded Rectangle 25">
              <a:extLst>
                <a:ext uri="{FF2B5EF4-FFF2-40B4-BE49-F238E27FC236}">
                  <a16:creationId xmlns:a16="http://schemas.microsoft.com/office/drawing/2014/main" id="{B20760EB-63FE-51CF-6FF4-4C9C6AF4CFA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8F5663F5-BF2F-955E-E1E5-245170AF1E22}"/>
              </a:ext>
            </a:extLst>
          </p:cNvPr>
          <p:cNvGrpSpPr/>
          <p:nvPr/>
        </p:nvGrpSpPr>
        <p:grpSpPr>
          <a:xfrm>
            <a:off x="7544375" y="846908"/>
            <a:ext cx="428531" cy="3849734"/>
            <a:chOff x="-211217" y="823607"/>
            <a:chExt cx="428531" cy="3849734"/>
          </a:xfrm>
        </p:grpSpPr>
        <p:sp>
          <p:nvSpPr>
            <p:cNvPr id="28" name="Rounded Rectangle 27">
              <a:extLst>
                <a:ext uri="{FF2B5EF4-FFF2-40B4-BE49-F238E27FC236}">
                  <a16:creationId xmlns:a16="http://schemas.microsoft.com/office/drawing/2014/main" id="{8AE19D08-CDAB-8954-6129-0F83AF6E6388}"/>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Rounded Rectangle 28">
              <a:extLst>
                <a:ext uri="{FF2B5EF4-FFF2-40B4-BE49-F238E27FC236}">
                  <a16:creationId xmlns:a16="http://schemas.microsoft.com/office/drawing/2014/main" id="{0BF0F205-CD2D-9766-1999-6391F437C6B5}"/>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Rounded Rectangle 29">
              <a:extLst>
                <a:ext uri="{FF2B5EF4-FFF2-40B4-BE49-F238E27FC236}">
                  <a16:creationId xmlns:a16="http://schemas.microsoft.com/office/drawing/2014/main" id="{4ACDF134-3501-BD70-FD9F-FD81418F3B81}"/>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Rounded Rectangle 30">
              <a:extLst>
                <a:ext uri="{FF2B5EF4-FFF2-40B4-BE49-F238E27FC236}">
                  <a16:creationId xmlns:a16="http://schemas.microsoft.com/office/drawing/2014/main" id="{68432012-B56E-25F4-337A-44DB945E85D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Rounded Rectangle 31">
              <a:extLst>
                <a:ext uri="{FF2B5EF4-FFF2-40B4-BE49-F238E27FC236}">
                  <a16:creationId xmlns:a16="http://schemas.microsoft.com/office/drawing/2014/main" id="{BA62EE74-5103-C521-A918-3642C754ED69}"/>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Rounded Rectangle 32">
              <a:extLst>
                <a:ext uri="{FF2B5EF4-FFF2-40B4-BE49-F238E27FC236}">
                  <a16:creationId xmlns:a16="http://schemas.microsoft.com/office/drawing/2014/main" id="{5B9E8AFE-C11E-A838-7A2E-7B0D463715C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Rounded Rectangle 33">
              <a:extLst>
                <a:ext uri="{FF2B5EF4-FFF2-40B4-BE49-F238E27FC236}">
                  <a16:creationId xmlns:a16="http://schemas.microsoft.com/office/drawing/2014/main" id="{B8F63335-A6DB-8E92-BBC8-3B640379893B}"/>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5298178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ordered Title Card Sun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6F3569-BABD-E488-57B8-7BF7B580BBA9}"/>
              </a:ext>
            </a:extLst>
          </p:cNvPr>
          <p:cNvGrpSpPr/>
          <p:nvPr/>
        </p:nvGrpSpPr>
        <p:grpSpPr>
          <a:xfrm>
            <a:off x="7477605" y="902073"/>
            <a:ext cx="562071" cy="3739403"/>
            <a:chOff x="-274986" y="1188204"/>
            <a:chExt cx="562071" cy="3739403"/>
          </a:xfrm>
        </p:grpSpPr>
        <p:sp>
          <p:nvSpPr>
            <p:cNvPr id="6" name="Sun 5">
              <a:extLst>
                <a:ext uri="{FF2B5EF4-FFF2-40B4-BE49-F238E27FC236}">
                  <a16:creationId xmlns:a16="http://schemas.microsoft.com/office/drawing/2014/main" id="{7EE67E77-65A0-F7ED-58B5-76D9651D17AC}"/>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7" name="Sun 6">
              <a:extLst>
                <a:ext uri="{FF2B5EF4-FFF2-40B4-BE49-F238E27FC236}">
                  <a16:creationId xmlns:a16="http://schemas.microsoft.com/office/drawing/2014/main" id="{E36972B0-18D4-4D4F-9D10-BCC1E6E3D075}"/>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8" name="Sun 7">
              <a:extLst>
                <a:ext uri="{FF2B5EF4-FFF2-40B4-BE49-F238E27FC236}">
                  <a16:creationId xmlns:a16="http://schemas.microsoft.com/office/drawing/2014/main" id="{8664689A-D5D8-723D-FC37-282E68D7193F}"/>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9" name="Sun 8">
              <a:extLst>
                <a:ext uri="{FF2B5EF4-FFF2-40B4-BE49-F238E27FC236}">
                  <a16:creationId xmlns:a16="http://schemas.microsoft.com/office/drawing/2014/main" id="{3B1F17E8-7E1B-93E9-9B7E-574460CF976C}"/>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0" name="Sun 9">
              <a:extLst>
                <a:ext uri="{FF2B5EF4-FFF2-40B4-BE49-F238E27FC236}">
                  <a16:creationId xmlns:a16="http://schemas.microsoft.com/office/drawing/2014/main" id="{AF396964-0035-C7CB-589E-86C29DC6F726}"/>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Sun 10">
              <a:extLst>
                <a:ext uri="{FF2B5EF4-FFF2-40B4-BE49-F238E27FC236}">
                  <a16:creationId xmlns:a16="http://schemas.microsoft.com/office/drawing/2014/main" id="{286184B9-027C-9D7D-2C82-7DE8364D8284}"/>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12" name="Group 11">
            <a:extLst>
              <a:ext uri="{FF2B5EF4-FFF2-40B4-BE49-F238E27FC236}">
                <a16:creationId xmlns:a16="http://schemas.microsoft.com/office/drawing/2014/main" id="{B59079E1-6409-FBDA-2483-0881CCABA53A}"/>
              </a:ext>
            </a:extLst>
          </p:cNvPr>
          <p:cNvGrpSpPr/>
          <p:nvPr/>
        </p:nvGrpSpPr>
        <p:grpSpPr>
          <a:xfrm>
            <a:off x="-264102" y="917460"/>
            <a:ext cx="562071" cy="3739403"/>
            <a:chOff x="-274986" y="1188204"/>
            <a:chExt cx="562071" cy="3739403"/>
          </a:xfrm>
        </p:grpSpPr>
        <p:sp>
          <p:nvSpPr>
            <p:cNvPr id="13" name="Sun 12">
              <a:extLst>
                <a:ext uri="{FF2B5EF4-FFF2-40B4-BE49-F238E27FC236}">
                  <a16:creationId xmlns:a16="http://schemas.microsoft.com/office/drawing/2014/main" id="{1B8768D7-F6A9-F500-F1D2-061E08507322}"/>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4" name="Sun 13">
              <a:extLst>
                <a:ext uri="{FF2B5EF4-FFF2-40B4-BE49-F238E27FC236}">
                  <a16:creationId xmlns:a16="http://schemas.microsoft.com/office/drawing/2014/main" id="{8E3BD2BA-B683-4CE9-9977-C3E23420D484}"/>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5" name="Sun 14">
              <a:extLst>
                <a:ext uri="{FF2B5EF4-FFF2-40B4-BE49-F238E27FC236}">
                  <a16:creationId xmlns:a16="http://schemas.microsoft.com/office/drawing/2014/main" id="{4D35F4D5-333A-1E6D-0C29-2FD32742F553}"/>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6" name="Sun 15">
              <a:extLst>
                <a:ext uri="{FF2B5EF4-FFF2-40B4-BE49-F238E27FC236}">
                  <a16:creationId xmlns:a16="http://schemas.microsoft.com/office/drawing/2014/main" id="{793C110B-A53E-D3B1-325B-D11C3C9C6CFF}"/>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7" name="Sun 16">
              <a:extLst>
                <a:ext uri="{FF2B5EF4-FFF2-40B4-BE49-F238E27FC236}">
                  <a16:creationId xmlns:a16="http://schemas.microsoft.com/office/drawing/2014/main" id="{349DBFB7-765C-D632-DB16-25CEF646CBBF}"/>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8" name="Sun 17">
              <a:extLst>
                <a:ext uri="{FF2B5EF4-FFF2-40B4-BE49-F238E27FC236}">
                  <a16:creationId xmlns:a16="http://schemas.microsoft.com/office/drawing/2014/main" id="{7D97F4FF-7466-B443-D90D-E9DC54C4BA00}"/>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
        <p:nvSpPr>
          <p:cNvPr id="19" name="Text Placeholder 22">
            <a:extLst>
              <a:ext uri="{FF2B5EF4-FFF2-40B4-BE49-F238E27FC236}">
                <a16:creationId xmlns:a16="http://schemas.microsoft.com/office/drawing/2014/main" id="{E0571CD3-D8C9-7A07-6992-52A62D28C5C6}"/>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3" name="Group 2">
            <a:extLst>
              <a:ext uri="{FF2B5EF4-FFF2-40B4-BE49-F238E27FC236}">
                <a16:creationId xmlns:a16="http://schemas.microsoft.com/office/drawing/2014/main" id="{98D7B091-6FAD-681C-A74E-8F124744D7C5}"/>
              </a:ext>
            </a:extLst>
          </p:cNvPr>
          <p:cNvGrpSpPr/>
          <p:nvPr/>
        </p:nvGrpSpPr>
        <p:grpSpPr>
          <a:xfrm>
            <a:off x="7477605" y="902073"/>
            <a:ext cx="562071" cy="3739403"/>
            <a:chOff x="-274986" y="1188204"/>
            <a:chExt cx="562071" cy="3739403"/>
          </a:xfrm>
        </p:grpSpPr>
        <p:sp>
          <p:nvSpPr>
            <p:cNvPr id="4" name="Sun 3">
              <a:extLst>
                <a:ext uri="{FF2B5EF4-FFF2-40B4-BE49-F238E27FC236}">
                  <a16:creationId xmlns:a16="http://schemas.microsoft.com/office/drawing/2014/main" id="{2AB50885-3F71-9316-B384-DFCDB00CB88E}"/>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5" name="Sun 4">
              <a:extLst>
                <a:ext uri="{FF2B5EF4-FFF2-40B4-BE49-F238E27FC236}">
                  <a16:creationId xmlns:a16="http://schemas.microsoft.com/office/drawing/2014/main" id="{40B7C2B2-F8DF-8B3D-B4F8-8DFE3666A239}"/>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0" name="Sun 19">
              <a:extLst>
                <a:ext uri="{FF2B5EF4-FFF2-40B4-BE49-F238E27FC236}">
                  <a16:creationId xmlns:a16="http://schemas.microsoft.com/office/drawing/2014/main" id="{81317A45-3671-B55A-E6D1-35431C289200}"/>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1" name="Sun 20">
              <a:extLst>
                <a:ext uri="{FF2B5EF4-FFF2-40B4-BE49-F238E27FC236}">
                  <a16:creationId xmlns:a16="http://schemas.microsoft.com/office/drawing/2014/main" id="{4365B06F-EFB5-1452-B679-29DF5DCE9AC3}"/>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2" name="Sun 21">
              <a:extLst>
                <a:ext uri="{FF2B5EF4-FFF2-40B4-BE49-F238E27FC236}">
                  <a16:creationId xmlns:a16="http://schemas.microsoft.com/office/drawing/2014/main" id="{57539536-0929-621D-C08E-C7A056B37B62}"/>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3" name="Sun 22">
              <a:extLst>
                <a:ext uri="{FF2B5EF4-FFF2-40B4-BE49-F238E27FC236}">
                  <a16:creationId xmlns:a16="http://schemas.microsoft.com/office/drawing/2014/main" id="{21BBF951-98AD-CB27-CAED-DDA51B14DF62}"/>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24" name="Group 23">
            <a:extLst>
              <a:ext uri="{FF2B5EF4-FFF2-40B4-BE49-F238E27FC236}">
                <a16:creationId xmlns:a16="http://schemas.microsoft.com/office/drawing/2014/main" id="{775E4DFD-924F-3242-5C55-5300D8F6F843}"/>
              </a:ext>
            </a:extLst>
          </p:cNvPr>
          <p:cNvGrpSpPr/>
          <p:nvPr/>
        </p:nvGrpSpPr>
        <p:grpSpPr>
          <a:xfrm>
            <a:off x="-264102" y="917460"/>
            <a:ext cx="562071" cy="3739403"/>
            <a:chOff x="-274986" y="1188204"/>
            <a:chExt cx="562071" cy="3739403"/>
          </a:xfrm>
        </p:grpSpPr>
        <p:sp>
          <p:nvSpPr>
            <p:cNvPr id="25" name="Sun 24">
              <a:extLst>
                <a:ext uri="{FF2B5EF4-FFF2-40B4-BE49-F238E27FC236}">
                  <a16:creationId xmlns:a16="http://schemas.microsoft.com/office/drawing/2014/main" id="{206F9557-4E1D-96D4-7218-B42F835FF4F3}"/>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6" name="Sun 25">
              <a:extLst>
                <a:ext uri="{FF2B5EF4-FFF2-40B4-BE49-F238E27FC236}">
                  <a16:creationId xmlns:a16="http://schemas.microsoft.com/office/drawing/2014/main" id="{47927E06-76BB-D5EC-4D1D-BA67E01AB56B}"/>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7" name="Sun 26">
              <a:extLst>
                <a:ext uri="{FF2B5EF4-FFF2-40B4-BE49-F238E27FC236}">
                  <a16:creationId xmlns:a16="http://schemas.microsoft.com/office/drawing/2014/main" id="{D3AC61BA-DCA4-9D0F-F20A-9A7933F327FD}"/>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8" name="Sun 27">
              <a:extLst>
                <a:ext uri="{FF2B5EF4-FFF2-40B4-BE49-F238E27FC236}">
                  <a16:creationId xmlns:a16="http://schemas.microsoft.com/office/drawing/2014/main" id="{3AB4F342-7509-7F86-01B6-9147F51449BE}"/>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9" name="Sun 28">
              <a:extLst>
                <a:ext uri="{FF2B5EF4-FFF2-40B4-BE49-F238E27FC236}">
                  <a16:creationId xmlns:a16="http://schemas.microsoft.com/office/drawing/2014/main" id="{E508B18C-CB39-4A7F-4414-C384CCBB1C20}"/>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30" name="Sun 29">
              <a:extLst>
                <a:ext uri="{FF2B5EF4-FFF2-40B4-BE49-F238E27FC236}">
                  <a16:creationId xmlns:a16="http://schemas.microsoft.com/office/drawing/2014/main" id="{81E23968-B886-E6A1-3516-CECE53979875}"/>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Tree>
    <p:extLst>
      <p:ext uri="{BB962C8B-B14F-4D97-AF65-F5344CB8AC3E}">
        <p14:creationId xmlns:p14="http://schemas.microsoft.com/office/powerpoint/2010/main" val="18288763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rdered Title Card Inverted Triangles">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AE93FE-BA28-E72E-B2C8-96C6D7B51B8E}"/>
              </a:ext>
            </a:extLst>
          </p:cNvPr>
          <p:cNvGrpSpPr/>
          <p:nvPr/>
        </p:nvGrpSpPr>
        <p:grpSpPr>
          <a:xfrm>
            <a:off x="-310353" y="934410"/>
            <a:ext cx="654574" cy="3707648"/>
            <a:chOff x="-334760" y="912619"/>
            <a:chExt cx="654574" cy="3707648"/>
          </a:xfrm>
        </p:grpSpPr>
        <p:sp>
          <p:nvSpPr>
            <p:cNvPr id="20" name="Triangle 3">
              <a:extLst>
                <a:ext uri="{FF2B5EF4-FFF2-40B4-BE49-F238E27FC236}">
                  <a16:creationId xmlns:a16="http://schemas.microsoft.com/office/drawing/2014/main" id="{B7099ABF-BACD-66CD-189D-C1E90060EAEC}"/>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5">
              <a:extLst>
                <a:ext uri="{FF2B5EF4-FFF2-40B4-BE49-F238E27FC236}">
                  <a16:creationId xmlns:a16="http://schemas.microsoft.com/office/drawing/2014/main" id="{6327ABA0-8198-A73D-6B41-E8B3527AAE6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6">
              <a:extLst>
                <a:ext uri="{FF2B5EF4-FFF2-40B4-BE49-F238E27FC236}">
                  <a16:creationId xmlns:a16="http://schemas.microsoft.com/office/drawing/2014/main" id="{82C76CB7-DEAE-78B2-FCCF-B8FD45C8527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7">
              <a:extLst>
                <a:ext uri="{FF2B5EF4-FFF2-40B4-BE49-F238E27FC236}">
                  <a16:creationId xmlns:a16="http://schemas.microsoft.com/office/drawing/2014/main" id="{285FF260-BFAB-FA45-6111-BFBA46D7B134}"/>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Triangle 28">
              <a:extLst>
                <a:ext uri="{FF2B5EF4-FFF2-40B4-BE49-F238E27FC236}">
                  <a16:creationId xmlns:a16="http://schemas.microsoft.com/office/drawing/2014/main" id="{85D3A30E-805D-05F5-0BAB-549D133A8859}"/>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Triangle 29">
              <a:extLst>
                <a:ext uri="{FF2B5EF4-FFF2-40B4-BE49-F238E27FC236}">
                  <a16:creationId xmlns:a16="http://schemas.microsoft.com/office/drawing/2014/main" id="{B0EBA65A-C541-37D8-B776-818D98A043A7}"/>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6" name="Group 25">
            <a:extLst>
              <a:ext uri="{FF2B5EF4-FFF2-40B4-BE49-F238E27FC236}">
                <a16:creationId xmlns:a16="http://schemas.microsoft.com/office/drawing/2014/main" id="{C6FB21FA-4E76-E726-7A5D-40D93ADA83BD}"/>
              </a:ext>
            </a:extLst>
          </p:cNvPr>
          <p:cNvGrpSpPr/>
          <p:nvPr/>
        </p:nvGrpSpPr>
        <p:grpSpPr>
          <a:xfrm>
            <a:off x="7431354" y="934409"/>
            <a:ext cx="654574" cy="3707648"/>
            <a:chOff x="-334760" y="912619"/>
            <a:chExt cx="654574" cy="3707648"/>
          </a:xfrm>
        </p:grpSpPr>
        <p:sp>
          <p:nvSpPr>
            <p:cNvPr id="27" name="Triangle 3">
              <a:extLst>
                <a:ext uri="{FF2B5EF4-FFF2-40B4-BE49-F238E27FC236}">
                  <a16:creationId xmlns:a16="http://schemas.microsoft.com/office/drawing/2014/main" id="{6BA83E5A-E570-0A82-BEC7-0686F6CD9176}"/>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5">
              <a:extLst>
                <a:ext uri="{FF2B5EF4-FFF2-40B4-BE49-F238E27FC236}">
                  <a16:creationId xmlns:a16="http://schemas.microsoft.com/office/drawing/2014/main" id="{4FF182E4-CB92-07FD-DC09-48A81F27AF37}"/>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6">
              <a:extLst>
                <a:ext uri="{FF2B5EF4-FFF2-40B4-BE49-F238E27FC236}">
                  <a16:creationId xmlns:a16="http://schemas.microsoft.com/office/drawing/2014/main" id="{506D5B7A-BAEB-FFAD-DACA-9F550C7E924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7">
              <a:extLst>
                <a:ext uri="{FF2B5EF4-FFF2-40B4-BE49-F238E27FC236}">
                  <a16:creationId xmlns:a16="http://schemas.microsoft.com/office/drawing/2014/main" id="{3CC24DEF-8EEA-890F-3CD0-CA6F23856D3D}"/>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28">
              <a:extLst>
                <a:ext uri="{FF2B5EF4-FFF2-40B4-BE49-F238E27FC236}">
                  <a16:creationId xmlns:a16="http://schemas.microsoft.com/office/drawing/2014/main" id="{E887FAD1-C238-23EB-41B4-4F40DDF86560}"/>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29">
              <a:extLst>
                <a:ext uri="{FF2B5EF4-FFF2-40B4-BE49-F238E27FC236}">
                  <a16:creationId xmlns:a16="http://schemas.microsoft.com/office/drawing/2014/main" id="{20291C11-201C-5A48-4F70-EB42EBA72B74}"/>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33" name="Text Placeholder 22">
            <a:extLst>
              <a:ext uri="{FF2B5EF4-FFF2-40B4-BE49-F238E27FC236}">
                <a16:creationId xmlns:a16="http://schemas.microsoft.com/office/drawing/2014/main" id="{D9A77C94-82F7-FE25-6B27-574431D6C3F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E74679B2-8EAB-224F-1119-6593CAD43E81}"/>
              </a:ext>
            </a:extLst>
          </p:cNvPr>
          <p:cNvGrpSpPr/>
          <p:nvPr/>
        </p:nvGrpSpPr>
        <p:grpSpPr>
          <a:xfrm>
            <a:off x="-310353" y="934410"/>
            <a:ext cx="654574" cy="3707648"/>
            <a:chOff x="-334760" y="912619"/>
            <a:chExt cx="654574" cy="3707648"/>
          </a:xfrm>
        </p:grpSpPr>
        <p:sp>
          <p:nvSpPr>
            <p:cNvPr id="3" name="Triangle 3">
              <a:extLst>
                <a:ext uri="{FF2B5EF4-FFF2-40B4-BE49-F238E27FC236}">
                  <a16:creationId xmlns:a16="http://schemas.microsoft.com/office/drawing/2014/main" id="{208EEAA4-D662-E524-E36F-8D5063945A3A}"/>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riangle 25">
              <a:extLst>
                <a:ext uri="{FF2B5EF4-FFF2-40B4-BE49-F238E27FC236}">
                  <a16:creationId xmlns:a16="http://schemas.microsoft.com/office/drawing/2014/main" id="{9C365D78-A413-C70A-F824-1E9851CA66E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riangle 26">
              <a:extLst>
                <a:ext uri="{FF2B5EF4-FFF2-40B4-BE49-F238E27FC236}">
                  <a16:creationId xmlns:a16="http://schemas.microsoft.com/office/drawing/2014/main" id="{4503D7B2-4994-A25B-0AE0-C6A914718F15}"/>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6" name="Triangle 27">
              <a:extLst>
                <a:ext uri="{FF2B5EF4-FFF2-40B4-BE49-F238E27FC236}">
                  <a16:creationId xmlns:a16="http://schemas.microsoft.com/office/drawing/2014/main" id="{2B5A0EB9-A3FC-246E-0122-9188DA9A8C0E}"/>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Triangle 28">
              <a:extLst>
                <a:ext uri="{FF2B5EF4-FFF2-40B4-BE49-F238E27FC236}">
                  <a16:creationId xmlns:a16="http://schemas.microsoft.com/office/drawing/2014/main" id="{A75EA991-6BF9-0376-81CA-907D6DEEC69E}"/>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29">
              <a:extLst>
                <a:ext uri="{FF2B5EF4-FFF2-40B4-BE49-F238E27FC236}">
                  <a16:creationId xmlns:a16="http://schemas.microsoft.com/office/drawing/2014/main" id="{B01AA91D-6A6E-C484-B0D8-FC6F8187917C}"/>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9" name="Group 8">
            <a:extLst>
              <a:ext uri="{FF2B5EF4-FFF2-40B4-BE49-F238E27FC236}">
                <a16:creationId xmlns:a16="http://schemas.microsoft.com/office/drawing/2014/main" id="{CE64DC4B-F528-636B-96BA-132EA0D4647C}"/>
              </a:ext>
            </a:extLst>
          </p:cNvPr>
          <p:cNvGrpSpPr/>
          <p:nvPr/>
        </p:nvGrpSpPr>
        <p:grpSpPr>
          <a:xfrm>
            <a:off x="7431354" y="934409"/>
            <a:ext cx="654574" cy="3707648"/>
            <a:chOff x="-334760" y="912619"/>
            <a:chExt cx="654574" cy="3707648"/>
          </a:xfrm>
        </p:grpSpPr>
        <p:sp>
          <p:nvSpPr>
            <p:cNvPr id="10" name="Triangle 3">
              <a:extLst>
                <a:ext uri="{FF2B5EF4-FFF2-40B4-BE49-F238E27FC236}">
                  <a16:creationId xmlns:a16="http://schemas.microsoft.com/office/drawing/2014/main" id="{3968C15E-F63A-9471-CD5D-310A6A14A24B}"/>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25">
              <a:extLst>
                <a:ext uri="{FF2B5EF4-FFF2-40B4-BE49-F238E27FC236}">
                  <a16:creationId xmlns:a16="http://schemas.microsoft.com/office/drawing/2014/main" id="{00A06B46-C9C7-49EB-1F80-959EBAFCAB5F}"/>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26">
              <a:extLst>
                <a:ext uri="{FF2B5EF4-FFF2-40B4-BE49-F238E27FC236}">
                  <a16:creationId xmlns:a16="http://schemas.microsoft.com/office/drawing/2014/main" id="{41295F3A-D8AD-AF2E-B2FF-A34543687BEB}"/>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riangle 27">
              <a:extLst>
                <a:ext uri="{FF2B5EF4-FFF2-40B4-BE49-F238E27FC236}">
                  <a16:creationId xmlns:a16="http://schemas.microsoft.com/office/drawing/2014/main" id="{21C739F5-E66F-618D-1224-F5EF62CCC0B7}"/>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4" name="Triangle 28">
              <a:extLst>
                <a:ext uri="{FF2B5EF4-FFF2-40B4-BE49-F238E27FC236}">
                  <a16:creationId xmlns:a16="http://schemas.microsoft.com/office/drawing/2014/main" id="{9DF8D2FB-8ED8-20E6-1EA4-9310B7E3770D}"/>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29">
              <a:extLst>
                <a:ext uri="{FF2B5EF4-FFF2-40B4-BE49-F238E27FC236}">
                  <a16:creationId xmlns:a16="http://schemas.microsoft.com/office/drawing/2014/main" id="{CA0BB4E4-E025-5A67-CC6B-226FF357E66F}"/>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3123873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87548156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Bordered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3630462226"/>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5" name="Rectangle 4">
            <a:extLst>
              <a:ext uri="{FF2B5EF4-FFF2-40B4-BE49-F238E27FC236}">
                <a16:creationId xmlns:a16="http://schemas.microsoft.com/office/drawing/2014/main" id="{6D656C21-A90B-5492-EAE0-C8AFF33A384D}"/>
              </a:ext>
            </a:extLst>
          </p:cNvPr>
          <p:cNvSpPr/>
          <p:nvPr/>
        </p:nvSpPr>
        <p:spPr>
          <a:xfrm>
            <a:off x="4144120" y="1593045"/>
            <a:ext cx="3399726" cy="2400657"/>
          </a:xfrm>
          <a:prstGeom prst="rect">
            <a:avLst/>
          </a:prstGeom>
        </p:spPr>
        <p:txBody>
          <a:bodyPr wrap="square">
            <a:spAutoFit/>
          </a:bodyPr>
          <a:lstStyle/>
          <a:p>
            <a:pPr algn="ctr"/>
            <a:r>
              <a:rPr lang="en-GB" sz="1000" b="1" dirty="0">
                <a:latin typeface="Ubuntu Light" panose="020B0304030602030204" pitchFamily="34" charset="0"/>
              </a:rPr>
              <a:t>Scrum Facilitators </a:t>
            </a:r>
            <a:r>
              <a:rPr lang="en-GB" sz="1000" b="0" dirty="0">
                <a:latin typeface="Ubuntu Light" panose="020B0304030602030204" pitchFamily="34" charset="0"/>
              </a:rPr>
              <a:t>work globally with trainers in the Netherlands, United Kingdom, and Singapore. Our mission is to help professionals become awesome Scrum Facilitators by supporting Scrum Masters, Product Owners, Developers and Leaders. A Scrum Facilitator's work is based on Scrum Goals, Values &amp; Principles. A Scrum Facilitator uses these aspects to support the effective use of Scrum in their organisation.</a:t>
            </a:r>
          </a:p>
          <a:p>
            <a:pPr algn="ctr"/>
            <a:endParaRPr lang="en-GB" sz="1000" b="0" dirty="0">
              <a:latin typeface="Ubuntu Light" panose="020B0304030602030204" pitchFamily="34" charset="0"/>
            </a:endParaRPr>
          </a:p>
          <a:p>
            <a:pPr algn="ctr"/>
            <a:r>
              <a:rPr lang="en-GB" sz="1000" b="1" dirty="0">
                <a:latin typeface="Ubuntu Light" panose="020B0304030602030204" pitchFamily="34" charset="0"/>
              </a:rPr>
              <a:t>Scrum Facilitators </a:t>
            </a:r>
            <a:r>
              <a:rPr lang="en-GB" sz="1000" b="0" dirty="0">
                <a:latin typeface="Ubuntu Light" panose="020B0304030602030204" pitchFamily="34" charset="0"/>
              </a:rPr>
              <a:t>are partners with </a:t>
            </a:r>
            <a:r>
              <a:rPr lang="en-GB" sz="1000" b="1" dirty="0" err="1">
                <a:latin typeface="Ubuntu Light" panose="020B0304030602030204" pitchFamily="34" charset="0"/>
              </a:rPr>
              <a:t>Scrum.org</a:t>
            </a:r>
            <a:r>
              <a:rPr lang="en-GB" sz="1000" b="0" dirty="0">
                <a:latin typeface="Ubuntu Light" panose="020B0304030602030204" pitchFamily="34" charset="0"/>
              </a:rPr>
              <a:t> and </a:t>
            </a:r>
            <a:r>
              <a:rPr lang="en-GB" sz="1000" b="1" dirty="0" err="1">
                <a:latin typeface="Ubuntu Light" panose="020B0304030602030204" pitchFamily="34" charset="0"/>
              </a:rPr>
              <a:t>ProKanban.org</a:t>
            </a:r>
            <a:r>
              <a:rPr lang="en-GB" sz="1000" b="0" dirty="0">
                <a:latin typeface="Ubuntu Light" panose="020B0304030602030204" pitchFamily="34" charset="0"/>
              </a:rPr>
              <a:t>. We design all classes to maximise the learning impact and student value. Our classes are highly interactive, industry relevant and an enjoyable learning experience. Each class has two certified, knowledgeable experts with extensive real-life experience.</a:t>
            </a:r>
          </a:p>
        </p:txBody>
      </p:sp>
      <p:pic>
        <p:nvPicPr>
          <p:cNvPr id="6" name="Picture 5">
            <a:extLst>
              <a:ext uri="{FF2B5EF4-FFF2-40B4-BE49-F238E27FC236}">
                <a16:creationId xmlns:a16="http://schemas.microsoft.com/office/drawing/2014/main" id="{D5E571BB-20EF-EA90-9C4F-5544C7572539}"/>
              </a:ext>
            </a:extLst>
          </p:cNvPr>
          <p:cNvPicPr>
            <a:picLocks noChangeAspect="1"/>
          </p:cNvPicPr>
          <p:nvPr/>
        </p:nvPicPr>
        <p:blipFill>
          <a:blip r:embed="rId2"/>
          <a:stretch>
            <a:fillRect/>
          </a:stretch>
        </p:blipFill>
        <p:spPr>
          <a:xfrm>
            <a:off x="4896817" y="4001212"/>
            <a:ext cx="1894331" cy="784451"/>
          </a:xfrm>
          <a:prstGeom prst="rect">
            <a:avLst/>
          </a:prstGeom>
        </p:spPr>
      </p:pic>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16" name="TextBox 15">
            <a:extLst>
              <a:ext uri="{FF2B5EF4-FFF2-40B4-BE49-F238E27FC236}">
                <a16:creationId xmlns:a16="http://schemas.microsoft.com/office/drawing/2014/main" id="{144CF83A-1D86-328B-669F-D5145A587111}"/>
              </a:ext>
            </a:extLst>
          </p:cNvPr>
          <p:cNvSpPr txBox="1"/>
          <p:nvPr/>
        </p:nvSpPr>
        <p:spPr>
          <a:xfrm>
            <a:off x="4896817" y="5138972"/>
            <a:ext cx="1894330" cy="200055"/>
          </a:xfrm>
          <a:prstGeom prst="rect">
            <a:avLst/>
          </a:prstGeom>
          <a:noFill/>
        </p:spPr>
        <p:txBody>
          <a:bodyPr wrap="square" rtlCol="0">
            <a:spAutoFit/>
          </a:bodyPr>
          <a:lstStyle/>
          <a:p>
            <a:pPr algn="ctr"/>
            <a:r>
              <a:rPr lang="en-GB" sz="700" b="0" i="0" dirty="0" err="1">
                <a:solidFill>
                  <a:schemeClr val="bg1">
                    <a:lumMod val="50000"/>
                  </a:schemeClr>
                </a:solidFill>
                <a:latin typeface="Ubuntu Light" panose="020B0304030602030204" pitchFamily="34" charset="0"/>
              </a:rPr>
              <a:t>Scrumfacilitators.com</a:t>
            </a:r>
            <a:r>
              <a:rPr lang="en-GB" sz="700" b="0" i="0" dirty="0">
                <a:solidFill>
                  <a:schemeClr val="bg1">
                    <a:lumMod val="50000"/>
                  </a:schemeClr>
                </a:solidFill>
                <a:latin typeface="Ubuntu Light" panose="020B0304030602030204" pitchFamily="34" charset="0"/>
              </a:rPr>
              <a:t> – </a:t>
            </a:r>
            <a:r>
              <a:rPr lang="en-GB" sz="700" b="0" i="0" dirty="0" err="1">
                <a:solidFill>
                  <a:schemeClr val="bg1">
                    <a:lumMod val="50000"/>
                  </a:schemeClr>
                </a:solidFill>
                <a:latin typeface="Ubuntu Light" panose="020B0304030602030204" pitchFamily="34" charset="0"/>
              </a:rPr>
              <a:t>Tmpl</a:t>
            </a:r>
            <a:r>
              <a:rPr lang="en-GB" sz="700" b="0" i="0" dirty="0">
                <a:solidFill>
                  <a:schemeClr val="bg1">
                    <a:lumMod val="50000"/>
                  </a:schemeClr>
                </a:solidFill>
                <a:latin typeface="Ubuntu Light" panose="020B0304030602030204" pitchFamily="34" charset="0"/>
              </a:rPr>
              <a:t> 2.2</a:t>
            </a: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 1.0</a:t>
            </a:r>
            <a:endParaRPr lang="en-NL" dirty="0"/>
          </a:p>
        </p:txBody>
      </p:sp>
    </p:spTree>
    <p:extLst>
      <p:ext uri="{BB962C8B-B14F-4D97-AF65-F5344CB8AC3E}">
        <p14:creationId xmlns:p14="http://schemas.microsoft.com/office/powerpoint/2010/main" val="201546764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 BG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1160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TEXT HERE</a:t>
            </a:r>
          </a:p>
        </p:txBody>
      </p:sp>
    </p:spTree>
    <p:extLst>
      <p:ext uri="{BB962C8B-B14F-4D97-AF65-F5344CB8AC3E}">
        <p14:creationId xmlns:p14="http://schemas.microsoft.com/office/powerpoint/2010/main" val="2991908811"/>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BG Title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851247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een BG Title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981584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ordered Name Game Card 3 lin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9E33D-A0C7-272F-B30F-76099D7CB9F1}"/>
              </a:ext>
            </a:extLst>
          </p:cNvPr>
          <p:cNvSpPr/>
          <p:nvPr/>
        </p:nvSpPr>
        <p:spPr>
          <a:xfrm>
            <a:off x="750942" y="3266399"/>
            <a:ext cx="3136845"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ectangle 14">
            <a:extLst>
              <a:ext uri="{FF2B5EF4-FFF2-40B4-BE49-F238E27FC236}">
                <a16:creationId xmlns:a16="http://schemas.microsoft.com/office/drawing/2014/main" id="{A5D2426B-2755-719C-B9D1-5A4D07AC6BB7}"/>
              </a:ext>
            </a:extLst>
          </p:cNvPr>
          <p:cNvSpPr/>
          <p:nvPr/>
        </p:nvSpPr>
        <p:spPr>
          <a:xfrm>
            <a:off x="750943" y="1976739"/>
            <a:ext cx="5658246"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2" y="686957"/>
            <a:ext cx="4550899"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extBox 7">
            <a:extLst>
              <a:ext uri="{FF2B5EF4-FFF2-40B4-BE49-F238E27FC236}">
                <a16:creationId xmlns:a16="http://schemas.microsoft.com/office/drawing/2014/main" id="{2FC0C6D1-2BC7-35E2-CAF9-A5670A042FF3}"/>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nl-NL" sz="9600" dirty="0" err="1">
                <a:solidFill>
                  <a:schemeClr val="bg1"/>
                </a:solidFill>
                <a:latin typeface="American Captain" pitchFamily="2" charset="77"/>
              </a:rPr>
              <a:t>Evolution</a:t>
            </a:r>
            <a:endParaRPr lang="en-NL" sz="9600" dirty="0">
              <a:solidFill>
                <a:schemeClr val="bg1"/>
              </a:solidFill>
              <a:latin typeface="American Captain" pitchFamily="2" charset="77"/>
            </a:endParaRPr>
          </a:p>
          <a:p>
            <a:pPr>
              <a:lnSpc>
                <a:spcPts val="10200"/>
              </a:lnSpc>
            </a:pPr>
            <a:r>
              <a:rPr lang="nl-NL" sz="9600" dirty="0">
                <a:solidFill>
                  <a:schemeClr val="bg1"/>
                </a:solidFill>
                <a:latin typeface="American Captain" pitchFamily="2" charset="77"/>
              </a:rPr>
              <a:t>Of a Product </a:t>
            </a:r>
            <a:r>
              <a:rPr lang="nl-NL" sz="9600" dirty="0" err="1">
                <a:solidFill>
                  <a:schemeClr val="bg1"/>
                </a:solidFill>
                <a:latin typeface="American Captain" pitchFamily="2" charset="77"/>
              </a:rPr>
              <a:t>owner</a:t>
            </a:r>
            <a:endParaRPr lang="en-NL" sz="9600" dirty="0">
              <a:solidFill>
                <a:schemeClr val="bg1"/>
              </a:solidFill>
              <a:latin typeface="American Captain" pitchFamily="2" charset="77"/>
            </a:endParaRPr>
          </a:p>
        </p:txBody>
      </p:sp>
      <p:pic>
        <p:nvPicPr>
          <p:cNvPr id="6" name="Picture 5" descr="A picture containing food, drawing&#10;&#10;Description automatically generated">
            <a:extLst>
              <a:ext uri="{FF2B5EF4-FFF2-40B4-BE49-F238E27FC236}">
                <a16:creationId xmlns:a16="http://schemas.microsoft.com/office/drawing/2014/main" id="{6650B800-C888-5D76-26C5-CD887FD8F3B5}"/>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3872E4EB-C989-58BD-CDA7-FBCF40926445}"/>
              </a:ext>
            </a:extLst>
          </p:cNvPr>
          <p:cNvPicPr>
            <a:picLocks noChangeAspect="1"/>
          </p:cNvPicPr>
          <p:nvPr/>
        </p:nvPicPr>
        <p:blipFill>
          <a:blip r:embed="rId3"/>
          <a:stretch>
            <a:fillRect/>
          </a:stretch>
        </p:blipFill>
        <p:spPr>
          <a:xfrm>
            <a:off x="740418" y="4532197"/>
            <a:ext cx="870770" cy="304769"/>
          </a:xfrm>
          <a:prstGeom prst="rect">
            <a:avLst/>
          </a:prstGeom>
        </p:spPr>
      </p:pic>
      <p:pic>
        <p:nvPicPr>
          <p:cNvPr id="4" name="Picture 3" descr="A picture containing food, drawing&#10;&#10;Description automatically generated">
            <a:extLst>
              <a:ext uri="{FF2B5EF4-FFF2-40B4-BE49-F238E27FC236}">
                <a16:creationId xmlns:a16="http://schemas.microsoft.com/office/drawing/2014/main" id="{1C3B4F29-7368-DB99-7F80-D0A5663D7A10}"/>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4B6AF67-A47A-650D-DAA3-C37B3DEE4961}"/>
              </a:ext>
            </a:extLst>
          </p:cNvPr>
          <p:cNvPicPr>
            <a:picLocks noChangeAspect="1"/>
          </p:cNvPicPr>
          <p:nvPr/>
        </p:nvPicPr>
        <p:blipFill>
          <a:blip r:embed="rId3"/>
          <a:stretch>
            <a:fillRect/>
          </a:stretch>
        </p:blipFill>
        <p:spPr>
          <a:xfrm>
            <a:off x="740418" y="4532197"/>
            <a:ext cx="870770" cy="304769"/>
          </a:xfrm>
          <a:prstGeom prst="rect">
            <a:avLst/>
          </a:prstGeom>
        </p:spPr>
      </p:pic>
    </p:spTree>
    <p:extLst>
      <p:ext uri="{BB962C8B-B14F-4D97-AF65-F5344CB8AC3E}">
        <p14:creationId xmlns:p14="http://schemas.microsoft.com/office/powerpoint/2010/main" val="27698129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ue BG Title Card">
    <p:bg>
      <p:bgPr>
        <a:solidFill>
          <a:srgbClr val="0070C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448065178"/>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arkblue BG Title Car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567172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Yellow BG Title Card">
    <p:bg>
      <p:bgPr>
        <a:solidFill>
          <a:srgbClr val="FFC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tx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782732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urple BG Title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3769396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Green BG Text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7487157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Red BG Text Card">
    <p:bg>
      <p:bgPr>
        <a:solidFill>
          <a:srgbClr val="FFAAAA"/>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tx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2068129670"/>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ed BG Text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85924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ordered Logo Small Name Gam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1.0</a:t>
            </a:r>
            <a:endParaRPr lang="en-NL"/>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Evolution of a Product owner</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239E3D9A-45E8-8847-2DC2-305195314080}"/>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Tree>
    <p:extLst>
      <p:ext uri="{BB962C8B-B14F-4D97-AF65-F5344CB8AC3E}">
        <p14:creationId xmlns:p14="http://schemas.microsoft.com/office/powerpoint/2010/main" val="3864766251"/>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1.0</a:t>
            </a:r>
            <a:endParaRPr lang="en-NL"/>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50FF8BCA-60FD-AF93-2C87-968B86AD0A7D}"/>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3" name="TextBox 6">
            <a:extLst>
              <a:ext uri="{FF2B5EF4-FFF2-40B4-BE49-F238E27FC236}">
                <a16:creationId xmlns:a16="http://schemas.microsoft.com/office/drawing/2014/main" id="{DBD474AF-DB95-EC6F-D0A9-7B214B22C13F}"/>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277606764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Bordered Logo Small Name G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 1.0</a:t>
            </a:r>
            <a:endParaRPr lang="en-NL"/>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pic>
        <p:nvPicPr>
          <p:cNvPr id="2" name="Google Shape;115;p4">
            <a:extLst>
              <a:ext uri="{FF2B5EF4-FFF2-40B4-BE49-F238E27FC236}">
                <a16:creationId xmlns:a16="http://schemas.microsoft.com/office/drawing/2014/main" id="{15C4E10E-277D-8991-1A93-4CAB8FF23EB2}"/>
              </a:ext>
            </a:extLst>
          </p:cNvPr>
          <p:cNvPicPr preferRelativeResize="0"/>
          <p:nvPr/>
        </p:nvPicPr>
        <p:blipFill rotWithShape="1">
          <a:blip r:embed="rId3">
            <a:alphaModFix/>
          </a:blip>
          <a:srcRect/>
          <a:stretch/>
        </p:blipFill>
        <p:spPr>
          <a:xfrm>
            <a:off x="2423125" y="1822203"/>
            <a:ext cx="2925373" cy="1899142"/>
          </a:xfrm>
          <a:prstGeom prst="rect">
            <a:avLst/>
          </a:prstGeom>
          <a:noFill/>
          <a:ln>
            <a:noFill/>
          </a:ln>
        </p:spPr>
      </p:pic>
      <p:sp>
        <p:nvSpPr>
          <p:cNvPr id="3" name="TextBox 6">
            <a:extLst>
              <a:ext uri="{FF2B5EF4-FFF2-40B4-BE49-F238E27FC236}">
                <a16:creationId xmlns:a16="http://schemas.microsoft.com/office/drawing/2014/main" id="{77EDCC84-CA21-DE45-026E-7598221B87D1}"/>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Name Game (replace in template)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295562248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rdered Title Car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26297905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rdered Title Card w/ additional tex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
        <p:nvSpPr>
          <p:cNvPr id="4" name="Text Placeholder 3">
            <a:extLst>
              <a:ext uri="{FF2B5EF4-FFF2-40B4-BE49-F238E27FC236}">
                <a16:creationId xmlns:a16="http://schemas.microsoft.com/office/drawing/2014/main" id="{CD0114CE-D1DD-3DC8-82DA-595F80D07700}"/>
              </a:ext>
            </a:extLst>
          </p:cNvPr>
          <p:cNvSpPr>
            <a:spLocks noGrp="1"/>
          </p:cNvSpPr>
          <p:nvPr>
            <p:ph type="body" sz="quarter" idx="14" hasCustomPrompt="1"/>
          </p:nvPr>
        </p:nvSpPr>
        <p:spPr>
          <a:xfrm>
            <a:off x="708491" y="4465637"/>
            <a:ext cx="6372880" cy="460375"/>
          </a:xfrm>
          <a:prstGeom prst="rect">
            <a:avLst/>
          </a:prstGeom>
        </p:spPr>
        <p:txBody>
          <a:bodyPr anchor="ctr"/>
          <a:lstStyle>
            <a:lvl1pPr marL="0" indent="0" algn="ctr">
              <a:buNone/>
              <a:defRPr sz="2000">
                <a:solidFill>
                  <a:schemeClr val="bg1">
                    <a:lumMod val="50000"/>
                  </a:schemeClr>
                </a:solidFill>
                <a:latin typeface="Ubuntu" panose="020B0504030602030204" pitchFamily="34" charset="0"/>
              </a:defRPr>
            </a:lvl1pPr>
          </a:lstStyle>
          <a:p>
            <a:pPr lvl="0"/>
            <a:r>
              <a:rPr lang="en-GB" dirty="0"/>
              <a:t>Additional</a:t>
            </a:r>
            <a:r>
              <a:rPr lang="en-NL" dirty="0"/>
              <a:t> text</a:t>
            </a:r>
          </a:p>
        </p:txBody>
      </p:sp>
    </p:spTree>
    <p:extLst>
      <p:ext uri="{BB962C8B-B14F-4D97-AF65-F5344CB8AC3E}">
        <p14:creationId xmlns:p14="http://schemas.microsoft.com/office/powerpoint/2010/main" val="3689691819"/>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rdered Title Card Hexag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DAB9CB-C335-F6FF-D609-D13D15F4E1B3}"/>
              </a:ext>
            </a:extLst>
          </p:cNvPr>
          <p:cNvGrpSpPr/>
          <p:nvPr/>
        </p:nvGrpSpPr>
        <p:grpSpPr>
          <a:xfrm>
            <a:off x="-264610" y="944802"/>
            <a:ext cx="552540" cy="3615523"/>
            <a:chOff x="-281544" y="944802"/>
            <a:chExt cx="552540" cy="3615523"/>
          </a:xfrm>
        </p:grpSpPr>
        <p:sp>
          <p:nvSpPr>
            <p:cNvPr id="7" name="Hexagon 6">
              <a:extLst>
                <a:ext uri="{FF2B5EF4-FFF2-40B4-BE49-F238E27FC236}">
                  <a16:creationId xmlns:a16="http://schemas.microsoft.com/office/drawing/2014/main" id="{4C0576DB-05B5-BFB6-BB4A-FFE34A66BAC9}"/>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Hexagon 7">
              <a:extLst>
                <a:ext uri="{FF2B5EF4-FFF2-40B4-BE49-F238E27FC236}">
                  <a16:creationId xmlns:a16="http://schemas.microsoft.com/office/drawing/2014/main" id="{F6EC4CBB-C3F4-3A0A-EF45-4E60ED3D31EB}"/>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Hexagon 8">
              <a:extLst>
                <a:ext uri="{FF2B5EF4-FFF2-40B4-BE49-F238E27FC236}">
                  <a16:creationId xmlns:a16="http://schemas.microsoft.com/office/drawing/2014/main" id="{390B3CFF-2FED-4682-E9D6-9755FC1E1C2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Hexagon 9">
              <a:extLst>
                <a:ext uri="{FF2B5EF4-FFF2-40B4-BE49-F238E27FC236}">
                  <a16:creationId xmlns:a16="http://schemas.microsoft.com/office/drawing/2014/main" id="{76413A21-D670-DCCC-C86B-07A3AE4E7BB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Hexagon 10">
              <a:extLst>
                <a:ext uri="{FF2B5EF4-FFF2-40B4-BE49-F238E27FC236}">
                  <a16:creationId xmlns:a16="http://schemas.microsoft.com/office/drawing/2014/main" id="{BCE5F480-8D9A-D029-FF5A-77187140A097}"/>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Hexagon 11">
              <a:extLst>
                <a:ext uri="{FF2B5EF4-FFF2-40B4-BE49-F238E27FC236}">
                  <a16:creationId xmlns:a16="http://schemas.microsoft.com/office/drawing/2014/main" id="{53A9C4FB-D438-DE60-F1D2-87C7BD111B39}"/>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Hexagon 12">
              <a:extLst>
                <a:ext uri="{FF2B5EF4-FFF2-40B4-BE49-F238E27FC236}">
                  <a16:creationId xmlns:a16="http://schemas.microsoft.com/office/drawing/2014/main" id="{EF1F770B-65D0-8936-45CB-272FEE4FBC90}"/>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4" name="Group 13">
            <a:extLst>
              <a:ext uri="{FF2B5EF4-FFF2-40B4-BE49-F238E27FC236}">
                <a16:creationId xmlns:a16="http://schemas.microsoft.com/office/drawing/2014/main" id="{70CF543A-2279-3D76-D3D1-6A7E4F4B3B2F}"/>
              </a:ext>
            </a:extLst>
          </p:cNvPr>
          <p:cNvGrpSpPr/>
          <p:nvPr/>
        </p:nvGrpSpPr>
        <p:grpSpPr>
          <a:xfrm>
            <a:off x="7482371" y="944802"/>
            <a:ext cx="552540" cy="3615523"/>
            <a:chOff x="-281544" y="944802"/>
            <a:chExt cx="552540" cy="3615523"/>
          </a:xfrm>
        </p:grpSpPr>
        <p:sp>
          <p:nvSpPr>
            <p:cNvPr id="15" name="Hexagon 14">
              <a:extLst>
                <a:ext uri="{FF2B5EF4-FFF2-40B4-BE49-F238E27FC236}">
                  <a16:creationId xmlns:a16="http://schemas.microsoft.com/office/drawing/2014/main" id="{39793BBA-373D-8C73-2887-E5A5EDCB3715}"/>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Hexagon 15">
              <a:extLst>
                <a:ext uri="{FF2B5EF4-FFF2-40B4-BE49-F238E27FC236}">
                  <a16:creationId xmlns:a16="http://schemas.microsoft.com/office/drawing/2014/main" id="{1BA1B5F0-F965-3B54-A509-8BB090829398}"/>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Hexagon 16">
              <a:extLst>
                <a:ext uri="{FF2B5EF4-FFF2-40B4-BE49-F238E27FC236}">
                  <a16:creationId xmlns:a16="http://schemas.microsoft.com/office/drawing/2014/main" id="{B380CBA4-E779-4021-62FB-7AC776432C5E}"/>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Hexagon 17">
              <a:extLst>
                <a:ext uri="{FF2B5EF4-FFF2-40B4-BE49-F238E27FC236}">
                  <a16:creationId xmlns:a16="http://schemas.microsoft.com/office/drawing/2014/main" id="{D2097CE4-B77D-35EE-27FE-974165E78CE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Hexagon 18">
              <a:extLst>
                <a:ext uri="{FF2B5EF4-FFF2-40B4-BE49-F238E27FC236}">
                  <a16:creationId xmlns:a16="http://schemas.microsoft.com/office/drawing/2014/main" id="{189F7FD7-93B0-8BC3-7D15-6A4189B86D7D}"/>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Hexagon 19">
              <a:extLst>
                <a:ext uri="{FF2B5EF4-FFF2-40B4-BE49-F238E27FC236}">
                  <a16:creationId xmlns:a16="http://schemas.microsoft.com/office/drawing/2014/main" id="{4D65D9F9-5F35-FEBC-6432-56B6965556C6}"/>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Hexagon 20">
              <a:extLst>
                <a:ext uri="{FF2B5EF4-FFF2-40B4-BE49-F238E27FC236}">
                  <a16:creationId xmlns:a16="http://schemas.microsoft.com/office/drawing/2014/main" id="{7AB22D5E-EB38-01E6-3B7C-7C4B0531330B}"/>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CCB83F0-E28E-83A9-C57F-FBF5E862F000}"/>
              </a:ext>
            </a:extLst>
          </p:cNvPr>
          <p:cNvGrpSpPr/>
          <p:nvPr/>
        </p:nvGrpSpPr>
        <p:grpSpPr>
          <a:xfrm>
            <a:off x="-264610" y="944802"/>
            <a:ext cx="552540" cy="3615523"/>
            <a:chOff x="-281544" y="944802"/>
            <a:chExt cx="552540" cy="3615523"/>
          </a:xfrm>
        </p:grpSpPr>
        <p:sp>
          <p:nvSpPr>
            <p:cNvPr id="3" name="Hexagon 2">
              <a:extLst>
                <a:ext uri="{FF2B5EF4-FFF2-40B4-BE49-F238E27FC236}">
                  <a16:creationId xmlns:a16="http://schemas.microsoft.com/office/drawing/2014/main" id="{FE18D4E3-AABE-7448-3884-59B26DCB7BE1}"/>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Hexagon 3">
              <a:extLst>
                <a:ext uri="{FF2B5EF4-FFF2-40B4-BE49-F238E27FC236}">
                  <a16:creationId xmlns:a16="http://schemas.microsoft.com/office/drawing/2014/main" id="{5EB4A121-CEEA-CE3F-A330-D21776665921}"/>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Hexagon 4">
              <a:extLst>
                <a:ext uri="{FF2B5EF4-FFF2-40B4-BE49-F238E27FC236}">
                  <a16:creationId xmlns:a16="http://schemas.microsoft.com/office/drawing/2014/main" id="{1102BEAE-4DE6-D118-382C-2489C1AD1C68}"/>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Hexagon 21">
              <a:extLst>
                <a:ext uri="{FF2B5EF4-FFF2-40B4-BE49-F238E27FC236}">
                  <a16:creationId xmlns:a16="http://schemas.microsoft.com/office/drawing/2014/main" id="{E26E46D9-C534-F688-2C9D-4E2E3A959A3A}"/>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Hexagon 23">
              <a:extLst>
                <a:ext uri="{FF2B5EF4-FFF2-40B4-BE49-F238E27FC236}">
                  <a16:creationId xmlns:a16="http://schemas.microsoft.com/office/drawing/2014/main" id="{B7A736CF-E873-8180-F0A9-593C539932A6}"/>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9F88A136-565B-718D-CEB3-22B0051DE198}"/>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A308E228-E1F0-0677-704C-49931E1ED9D3}"/>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7" name="Group 26">
            <a:extLst>
              <a:ext uri="{FF2B5EF4-FFF2-40B4-BE49-F238E27FC236}">
                <a16:creationId xmlns:a16="http://schemas.microsoft.com/office/drawing/2014/main" id="{BD6845A0-F46C-5820-68A1-229D9C772673}"/>
              </a:ext>
            </a:extLst>
          </p:cNvPr>
          <p:cNvGrpSpPr/>
          <p:nvPr/>
        </p:nvGrpSpPr>
        <p:grpSpPr>
          <a:xfrm>
            <a:off x="7482371" y="944802"/>
            <a:ext cx="552540" cy="3615523"/>
            <a:chOff x="-281544" y="944802"/>
            <a:chExt cx="552540" cy="3615523"/>
          </a:xfrm>
        </p:grpSpPr>
        <p:sp>
          <p:nvSpPr>
            <p:cNvPr id="28" name="Hexagon 27">
              <a:extLst>
                <a:ext uri="{FF2B5EF4-FFF2-40B4-BE49-F238E27FC236}">
                  <a16:creationId xmlns:a16="http://schemas.microsoft.com/office/drawing/2014/main" id="{3E2A97C1-651E-E4D9-1BEF-45800266431F}"/>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4F3B7CF5-3646-BC9E-2E65-E57E381997AA}"/>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3D33C432-AE5A-C825-AEB1-32D92CD2D006}"/>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9BEB6695-3ED5-422E-332C-BDAD81B4BB35}"/>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8344E131-20DB-8E3C-CFF9-70DA58818565}"/>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9D60D520-0F2B-647D-0E2A-4E9D0E1CC4BE}"/>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168F5750-F04B-C7F4-7847-5BD74B8FDD9A}"/>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036644127"/>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rdered Title Card Triangle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80AEA9-8B66-CF57-B390-CF413A31CF61}"/>
              </a:ext>
            </a:extLst>
          </p:cNvPr>
          <p:cNvGrpSpPr/>
          <p:nvPr/>
        </p:nvGrpSpPr>
        <p:grpSpPr>
          <a:xfrm>
            <a:off x="-317826" y="912619"/>
            <a:ext cx="654574" cy="3707648"/>
            <a:chOff x="-334760" y="912619"/>
            <a:chExt cx="654574" cy="3707648"/>
          </a:xfrm>
        </p:grpSpPr>
        <p:sp>
          <p:nvSpPr>
            <p:cNvPr id="7" name="Triangle 6">
              <a:extLst>
                <a:ext uri="{FF2B5EF4-FFF2-40B4-BE49-F238E27FC236}">
                  <a16:creationId xmlns:a16="http://schemas.microsoft.com/office/drawing/2014/main" id="{37A4D2AB-6AC8-BC06-382F-02093F17C73A}"/>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7">
              <a:extLst>
                <a:ext uri="{FF2B5EF4-FFF2-40B4-BE49-F238E27FC236}">
                  <a16:creationId xmlns:a16="http://schemas.microsoft.com/office/drawing/2014/main" id="{030F592F-7D08-82A6-716C-2BEF01178D3C}"/>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Triangle 8">
              <a:extLst>
                <a:ext uri="{FF2B5EF4-FFF2-40B4-BE49-F238E27FC236}">
                  <a16:creationId xmlns:a16="http://schemas.microsoft.com/office/drawing/2014/main" id="{0CFB8A63-ED4C-A017-D8CD-999A511E8FFF}"/>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Triangle 9">
              <a:extLst>
                <a:ext uri="{FF2B5EF4-FFF2-40B4-BE49-F238E27FC236}">
                  <a16:creationId xmlns:a16="http://schemas.microsoft.com/office/drawing/2014/main" id="{EB802079-4BD8-D26B-8759-6877A0E1295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10">
              <a:extLst>
                <a:ext uri="{FF2B5EF4-FFF2-40B4-BE49-F238E27FC236}">
                  <a16:creationId xmlns:a16="http://schemas.microsoft.com/office/drawing/2014/main" id="{F9766614-A4B2-EFA5-D8E6-95E04A3E923B}"/>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11">
              <a:extLst>
                <a:ext uri="{FF2B5EF4-FFF2-40B4-BE49-F238E27FC236}">
                  <a16:creationId xmlns:a16="http://schemas.microsoft.com/office/drawing/2014/main" id="{1E72B862-7548-0BBA-B653-D21BCE31130F}"/>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15F357B2-0B49-9F77-CF8E-0B655788AA56}"/>
              </a:ext>
            </a:extLst>
          </p:cNvPr>
          <p:cNvGrpSpPr/>
          <p:nvPr/>
        </p:nvGrpSpPr>
        <p:grpSpPr>
          <a:xfrm>
            <a:off x="7422887" y="917951"/>
            <a:ext cx="654574" cy="3707648"/>
            <a:chOff x="-334760" y="912619"/>
            <a:chExt cx="654574" cy="3707648"/>
          </a:xfrm>
        </p:grpSpPr>
        <p:sp>
          <p:nvSpPr>
            <p:cNvPr id="14" name="Triangle 13">
              <a:extLst>
                <a:ext uri="{FF2B5EF4-FFF2-40B4-BE49-F238E27FC236}">
                  <a16:creationId xmlns:a16="http://schemas.microsoft.com/office/drawing/2014/main" id="{A51CF8E3-E2E1-06B9-714F-D86D3C40C3C2}"/>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14">
              <a:extLst>
                <a:ext uri="{FF2B5EF4-FFF2-40B4-BE49-F238E27FC236}">
                  <a16:creationId xmlns:a16="http://schemas.microsoft.com/office/drawing/2014/main" id="{4B56A093-271C-9224-34A5-901FA9B3BE8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riangle 15">
              <a:extLst>
                <a:ext uri="{FF2B5EF4-FFF2-40B4-BE49-F238E27FC236}">
                  <a16:creationId xmlns:a16="http://schemas.microsoft.com/office/drawing/2014/main" id="{10A01C06-A038-9D08-56B7-2345DA627470}"/>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Triangle 16">
              <a:extLst>
                <a:ext uri="{FF2B5EF4-FFF2-40B4-BE49-F238E27FC236}">
                  <a16:creationId xmlns:a16="http://schemas.microsoft.com/office/drawing/2014/main" id="{2F3E4EEB-8D36-127C-CD91-530D7FDF276A}"/>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Triangle 17">
              <a:extLst>
                <a:ext uri="{FF2B5EF4-FFF2-40B4-BE49-F238E27FC236}">
                  <a16:creationId xmlns:a16="http://schemas.microsoft.com/office/drawing/2014/main" id="{9DF15F27-C65B-A5E4-6DA9-3C0E1E2D23D2}"/>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Triangle 18">
              <a:extLst>
                <a:ext uri="{FF2B5EF4-FFF2-40B4-BE49-F238E27FC236}">
                  <a16:creationId xmlns:a16="http://schemas.microsoft.com/office/drawing/2014/main" id="{67849DAD-B541-8290-39C2-4DD5C0AADDD3}"/>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0" name="Text Placeholder 22">
            <a:extLst>
              <a:ext uri="{FF2B5EF4-FFF2-40B4-BE49-F238E27FC236}">
                <a16:creationId xmlns:a16="http://schemas.microsoft.com/office/drawing/2014/main" id="{83ECE12B-2523-F80F-7A6F-6E7283FB23D9}"/>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grpSp>
        <p:nvGrpSpPr>
          <p:cNvPr id="2" name="Group 1">
            <a:extLst>
              <a:ext uri="{FF2B5EF4-FFF2-40B4-BE49-F238E27FC236}">
                <a16:creationId xmlns:a16="http://schemas.microsoft.com/office/drawing/2014/main" id="{BF45EFE6-6966-ABE2-8A02-DBAEA3F65E50}"/>
              </a:ext>
            </a:extLst>
          </p:cNvPr>
          <p:cNvGrpSpPr/>
          <p:nvPr/>
        </p:nvGrpSpPr>
        <p:grpSpPr>
          <a:xfrm>
            <a:off x="-317826" y="912619"/>
            <a:ext cx="654574" cy="3707648"/>
            <a:chOff x="-334760" y="912619"/>
            <a:chExt cx="654574" cy="3707648"/>
          </a:xfrm>
        </p:grpSpPr>
        <p:sp>
          <p:nvSpPr>
            <p:cNvPr id="3" name="Triangle 2">
              <a:extLst>
                <a:ext uri="{FF2B5EF4-FFF2-40B4-BE49-F238E27FC236}">
                  <a16:creationId xmlns:a16="http://schemas.microsoft.com/office/drawing/2014/main" id="{8B0E960E-AF2A-45E3-D9E3-9E1AAE1F87B4}"/>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riangle 3">
              <a:extLst>
                <a:ext uri="{FF2B5EF4-FFF2-40B4-BE49-F238E27FC236}">
                  <a16:creationId xmlns:a16="http://schemas.microsoft.com/office/drawing/2014/main" id="{A88366DE-40ED-3549-EB3E-7B18FD4FA71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riangle 4">
              <a:extLst>
                <a:ext uri="{FF2B5EF4-FFF2-40B4-BE49-F238E27FC236}">
                  <a16:creationId xmlns:a16="http://schemas.microsoft.com/office/drawing/2014/main" id="{6579CC43-766F-71F4-3ED8-7928C785617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0">
              <a:extLst>
                <a:ext uri="{FF2B5EF4-FFF2-40B4-BE49-F238E27FC236}">
                  <a16:creationId xmlns:a16="http://schemas.microsoft.com/office/drawing/2014/main" id="{571E2952-1A1A-381E-31A5-63775732C84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1">
              <a:extLst>
                <a:ext uri="{FF2B5EF4-FFF2-40B4-BE49-F238E27FC236}">
                  <a16:creationId xmlns:a16="http://schemas.microsoft.com/office/drawing/2014/main" id="{84DA13D9-B125-081B-1798-76CD8186F3D4}"/>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2">
              <a:extLst>
                <a:ext uri="{FF2B5EF4-FFF2-40B4-BE49-F238E27FC236}">
                  <a16:creationId xmlns:a16="http://schemas.microsoft.com/office/drawing/2014/main" id="{A3240F38-3146-A108-B852-A250D41E6644}"/>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4" name="Group 23">
            <a:extLst>
              <a:ext uri="{FF2B5EF4-FFF2-40B4-BE49-F238E27FC236}">
                <a16:creationId xmlns:a16="http://schemas.microsoft.com/office/drawing/2014/main" id="{29E27491-5001-F453-1CAD-7B2DD6B14F5F}"/>
              </a:ext>
            </a:extLst>
          </p:cNvPr>
          <p:cNvGrpSpPr/>
          <p:nvPr/>
        </p:nvGrpSpPr>
        <p:grpSpPr>
          <a:xfrm>
            <a:off x="7422887" y="917951"/>
            <a:ext cx="654574" cy="3707648"/>
            <a:chOff x="-334760" y="912619"/>
            <a:chExt cx="654574" cy="3707648"/>
          </a:xfrm>
        </p:grpSpPr>
        <p:sp>
          <p:nvSpPr>
            <p:cNvPr id="25" name="Triangle 24">
              <a:extLst>
                <a:ext uri="{FF2B5EF4-FFF2-40B4-BE49-F238E27FC236}">
                  <a16:creationId xmlns:a16="http://schemas.microsoft.com/office/drawing/2014/main" id="{B652699A-F3F3-018F-CB9E-F0DEA9FEF9A0}"/>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FDDC1C14-E4A0-35B9-A78D-F11BA4770717}"/>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7B72EC96-0C70-6D8F-BCFE-1AC07A574541}"/>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F161A126-3D1B-FCD0-C9F6-DD3DA3C91C6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4C10F12C-97F1-4D74-D9A6-A5C1243673A8}"/>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901AC332-2D05-5D73-438A-3F9BCFE805B6}"/>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16706217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4.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AB1E8B-F2F3-CC2F-D374-8937687E7EC8}"/>
              </a:ext>
            </a:extLst>
          </p:cNvPr>
          <p:cNvSpPr/>
          <p:nvPr/>
        </p:nvSpPr>
        <p:spPr>
          <a:xfrm>
            <a:off x="511508" y="495773"/>
            <a:ext cx="6748606" cy="4552006"/>
          </a:xfrm>
          <a:prstGeom prst="rect">
            <a:avLst/>
          </a:prstGeom>
          <a:blipFill>
            <a:blip r:embed="rId18"/>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5" name="Footer Placeholder 4">
            <a:extLst>
              <a:ext uri="{FF2B5EF4-FFF2-40B4-BE49-F238E27FC236}">
                <a16:creationId xmlns:a16="http://schemas.microsoft.com/office/drawing/2014/main" id="{7F36BB27-8FC7-002E-E4AB-B43A8DBEDDBA}"/>
              </a:ext>
            </a:extLst>
          </p:cNvPr>
          <p:cNvSpPr>
            <a:spLocks noGrp="1"/>
          </p:cNvSpPr>
          <p:nvPr>
            <p:ph type="ftr" sz="quarter" idx="3"/>
          </p:nvPr>
        </p:nvSpPr>
        <p:spPr>
          <a:xfrm>
            <a:off x="5334000" y="4543279"/>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 1.0</a:t>
            </a:r>
            <a:endParaRPr lang="en-NL" dirty="0"/>
          </a:p>
        </p:txBody>
      </p:sp>
      <p:sp>
        <p:nvSpPr>
          <p:cNvPr id="2" name="Rectangle 1">
            <a:extLst>
              <a:ext uri="{FF2B5EF4-FFF2-40B4-BE49-F238E27FC236}">
                <a16:creationId xmlns:a16="http://schemas.microsoft.com/office/drawing/2014/main" id="{8653C070-03F0-0F77-0B09-1A99726A1229}"/>
              </a:ext>
            </a:extLst>
          </p:cNvPr>
          <p:cNvSpPr/>
          <p:nvPr/>
        </p:nvSpPr>
        <p:spPr>
          <a:xfrm>
            <a:off x="511508" y="495773"/>
            <a:ext cx="6748606" cy="4552006"/>
          </a:xfrm>
          <a:prstGeom prst="rect">
            <a:avLst/>
          </a:prstGeom>
          <a:blipFill>
            <a:blip r:embed="rId18"/>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Tree>
    <p:extLst>
      <p:ext uri="{BB962C8B-B14F-4D97-AF65-F5344CB8AC3E}">
        <p14:creationId xmlns:p14="http://schemas.microsoft.com/office/powerpoint/2010/main" val="148390617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6">
          <p15:clr>
            <a:srgbClr val="F26B43"/>
          </p15:clr>
        </p15:guide>
        <p15:guide id="2" pos="24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25E5CE-7540-9C66-C09B-FE7F445ED79B}"/>
              </a:ext>
            </a:extLst>
          </p:cNvPr>
          <p:cNvSpPr>
            <a:spLocks noGrp="1"/>
          </p:cNvSpPr>
          <p:nvPr>
            <p:ph type="title"/>
          </p:nvPr>
        </p:nvSpPr>
        <p:spPr>
          <a:xfrm>
            <a:off x="534988" y="295275"/>
            <a:ext cx="6705600" cy="1071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7E164316-8B57-244E-5C78-40BA7528743F}"/>
              </a:ext>
            </a:extLst>
          </p:cNvPr>
          <p:cNvSpPr>
            <a:spLocks noGrp="1"/>
          </p:cNvSpPr>
          <p:nvPr>
            <p:ph type="body" idx="1"/>
          </p:nvPr>
        </p:nvSpPr>
        <p:spPr>
          <a:xfrm>
            <a:off x="534988" y="1476375"/>
            <a:ext cx="6705600" cy="35163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B386B53B-C920-47C8-BCC4-882915F22BAA}"/>
              </a:ext>
            </a:extLst>
          </p:cNvPr>
          <p:cNvSpPr>
            <a:spLocks noGrp="1"/>
          </p:cNvSpPr>
          <p:nvPr>
            <p:ph type="dt" sz="half" idx="2"/>
          </p:nvPr>
        </p:nvSpPr>
        <p:spPr>
          <a:xfrm>
            <a:off x="534988" y="5138738"/>
            <a:ext cx="1749425" cy="29368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L"/>
          </a:p>
        </p:txBody>
      </p:sp>
      <p:sp>
        <p:nvSpPr>
          <p:cNvPr id="5" name="Footer Placeholder 4">
            <a:extLst>
              <a:ext uri="{FF2B5EF4-FFF2-40B4-BE49-F238E27FC236}">
                <a16:creationId xmlns:a16="http://schemas.microsoft.com/office/drawing/2014/main" id="{F73B9E96-57A7-BA84-1091-293324B04D19}"/>
              </a:ext>
            </a:extLst>
          </p:cNvPr>
          <p:cNvSpPr>
            <a:spLocks noGrp="1"/>
          </p:cNvSpPr>
          <p:nvPr>
            <p:ph type="ftr" sz="quarter" idx="3"/>
          </p:nvPr>
        </p:nvSpPr>
        <p:spPr>
          <a:xfrm>
            <a:off x="2574925" y="5138738"/>
            <a:ext cx="2625725" cy="29368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V 1.0</a:t>
            </a:r>
            <a:endParaRPr lang="en-NL"/>
          </a:p>
        </p:txBody>
      </p:sp>
      <p:sp>
        <p:nvSpPr>
          <p:cNvPr id="6" name="Slide Number Placeholder 5">
            <a:extLst>
              <a:ext uri="{FF2B5EF4-FFF2-40B4-BE49-F238E27FC236}">
                <a16:creationId xmlns:a16="http://schemas.microsoft.com/office/drawing/2014/main" id="{A2DCD9A7-7627-4507-4AF4-0A29CC7D69E1}"/>
              </a:ext>
            </a:extLst>
          </p:cNvPr>
          <p:cNvSpPr>
            <a:spLocks noGrp="1"/>
          </p:cNvSpPr>
          <p:nvPr>
            <p:ph type="sldNum" sz="quarter" idx="4"/>
          </p:nvPr>
        </p:nvSpPr>
        <p:spPr>
          <a:xfrm>
            <a:off x="5491163" y="5138738"/>
            <a:ext cx="1749425" cy="293687"/>
          </a:xfrm>
          <a:prstGeom prst="rect">
            <a:avLst/>
          </a:prstGeom>
        </p:spPr>
        <p:txBody>
          <a:bodyPr vert="horz" lIns="91440" tIns="45720" rIns="91440" bIns="45720" rtlCol="0" anchor="ctr"/>
          <a:lstStyle>
            <a:lvl1pPr algn="r">
              <a:defRPr sz="1200">
                <a:solidFill>
                  <a:schemeClr val="tx1">
                    <a:tint val="75000"/>
                  </a:schemeClr>
                </a:solidFill>
              </a:defRPr>
            </a:lvl1pPr>
          </a:lstStyle>
          <a:p>
            <a:fld id="{3C75786A-9505-7F49-9EA4-C5D1FEFFEED9}" type="slidenum">
              <a:rPr lang="en-NL" smtClean="0"/>
              <a:t>‹nr.›</a:t>
            </a:fld>
            <a:endParaRPr lang="en-NL"/>
          </a:p>
        </p:txBody>
      </p:sp>
    </p:spTree>
    <p:extLst>
      <p:ext uri="{BB962C8B-B14F-4D97-AF65-F5344CB8AC3E}">
        <p14:creationId xmlns:p14="http://schemas.microsoft.com/office/powerpoint/2010/main" val="249717022"/>
      </p:ext>
    </p:extLst>
  </p:cSld>
  <p:clrMap bg1="lt1" tx1="dk1" bg2="lt2" tx2="dk2" accent1="accent1" accent2="accent2" accent3="accent3" accent4="accent4" accent5="accent5" accent6="accent6" hlink="hlink" folHlink="folHlink"/>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CB57DCA-D0DE-1A91-9FB2-DA2E668E3D61}"/>
              </a:ext>
            </a:extLst>
          </p:cNvPr>
          <p:cNvSpPr/>
          <p:nvPr/>
        </p:nvSpPr>
        <p:spPr>
          <a:xfrm>
            <a:off x="3888000" y="1"/>
            <a:ext cx="3888000" cy="5543550"/>
          </a:xfrm>
          <a:prstGeom prst="roundRect">
            <a:avLst>
              <a:gd name="adj" fmla="val 0"/>
            </a:avLst>
          </a:prstGeom>
          <a:blipFill>
            <a:blip r:embed="rId4"/>
            <a:stretch>
              <a:fillRect l="-100006" r="24"/>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48"/>
          </a:p>
        </p:txBody>
      </p:sp>
      <p:pic>
        <p:nvPicPr>
          <p:cNvPr id="11" name="Picture 10" descr="A picture containing food, drawing&#10;&#10;Description automatically generated">
            <a:extLst>
              <a:ext uri="{FF2B5EF4-FFF2-40B4-BE49-F238E27FC236}">
                <a16:creationId xmlns:a16="http://schemas.microsoft.com/office/drawing/2014/main" id="{CCF4C305-8833-F8F5-679F-D9A8A77F22EB}"/>
              </a:ext>
            </a:extLst>
          </p:cNvPr>
          <p:cNvPicPr>
            <a:picLocks noChangeAspect="1"/>
          </p:cNvPicPr>
          <p:nvPr/>
        </p:nvPicPr>
        <p:blipFill>
          <a:blip r:embed="rId5"/>
          <a:stretch>
            <a:fillRect/>
          </a:stretch>
        </p:blipFill>
        <p:spPr>
          <a:xfrm>
            <a:off x="4685776" y="-301473"/>
            <a:ext cx="2333389" cy="2576711"/>
          </a:xfrm>
          <a:prstGeom prst="rect">
            <a:avLst/>
          </a:prstGeom>
        </p:spPr>
      </p:pic>
    </p:spTree>
    <p:extLst>
      <p:ext uri="{BB962C8B-B14F-4D97-AF65-F5344CB8AC3E}">
        <p14:creationId xmlns:p14="http://schemas.microsoft.com/office/powerpoint/2010/main" val="2450215900"/>
      </p:ext>
    </p:extLst>
  </p:cSld>
  <p:clrMap bg1="lt1" tx1="dk1" bg2="lt2" tx2="dk2" accent1="accent1" accent2="accent2" accent3="accent3" accent4="accent4" accent5="accent5" accent6="accent6" hlink="hlink" folHlink="folHlink"/>
  <p:sldLayoutIdLst>
    <p:sldLayoutId id="2147483732"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food, drawing&#10;&#10;Description automatically generated">
            <a:extLst>
              <a:ext uri="{FF2B5EF4-FFF2-40B4-BE49-F238E27FC236}">
                <a16:creationId xmlns:a16="http://schemas.microsoft.com/office/drawing/2014/main" id="{7EC7357D-D4D9-63CC-AE83-C4E82524BDB2}"/>
              </a:ext>
            </a:extLst>
          </p:cNvPr>
          <p:cNvPicPr>
            <a:picLocks noChangeAspect="1"/>
          </p:cNvPicPr>
          <p:nvPr/>
        </p:nvPicPr>
        <p:blipFill rotWithShape="1">
          <a:blip r:embed="rId12"/>
          <a:srcRect l="9786" t="25471" r="19821" b="29132"/>
          <a:stretch/>
        </p:blipFill>
        <p:spPr>
          <a:xfrm>
            <a:off x="6168224" y="352394"/>
            <a:ext cx="1214285" cy="783118"/>
          </a:xfrm>
          <a:prstGeom prst="rect">
            <a:avLst/>
          </a:prstGeom>
        </p:spPr>
      </p:pic>
      <p:sp>
        <p:nvSpPr>
          <p:cNvPr id="6" name="Footer Placeholder 4">
            <a:extLst>
              <a:ext uri="{FF2B5EF4-FFF2-40B4-BE49-F238E27FC236}">
                <a16:creationId xmlns:a16="http://schemas.microsoft.com/office/drawing/2014/main" id="{ABAAB540-E80F-2465-76AB-7A045D53756D}"/>
              </a:ext>
            </a:extLst>
          </p:cNvPr>
          <p:cNvSpPr>
            <a:spLocks noGrp="1"/>
          </p:cNvSpPr>
          <p:nvPr>
            <p:ph type="ftr" sz="quarter" idx="3"/>
          </p:nvPr>
        </p:nvSpPr>
        <p:spPr>
          <a:xfrm>
            <a:off x="5681351" y="5016604"/>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 1.0</a:t>
            </a:r>
            <a:endParaRPr lang="en-NL" dirty="0"/>
          </a:p>
        </p:txBody>
      </p:sp>
    </p:spTree>
    <p:extLst>
      <p:ext uri="{BB962C8B-B14F-4D97-AF65-F5344CB8AC3E}">
        <p14:creationId xmlns:p14="http://schemas.microsoft.com/office/powerpoint/2010/main" val="28996715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50" r:id="rId9"/>
    <p:sldLayoutId id="2147483742" r:id="rId10"/>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83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162948C9-AAB4-83FF-4975-E0C39485FE12}"/>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3954423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E9DB290-5941-519F-EA3C-CF1147CEC9AD}"/>
              </a:ext>
            </a:extLst>
          </p:cNvPr>
          <p:cNvSpPr>
            <a:spLocks noGrp="1"/>
          </p:cNvSpPr>
          <p:nvPr>
            <p:ph type="body" sz="quarter" idx="12"/>
          </p:nvPr>
        </p:nvSpPr>
        <p:spPr/>
        <p:txBody>
          <a:bodyPr/>
          <a:lstStyle/>
          <a:p>
            <a:r>
              <a:rPr lang="nl-NL" sz="8800" dirty="0">
                <a:solidFill>
                  <a:schemeClr val="bg1"/>
                </a:solidFill>
              </a:rPr>
              <a:t>entrepreneur</a:t>
            </a:r>
          </a:p>
        </p:txBody>
      </p:sp>
      <p:pic>
        <p:nvPicPr>
          <p:cNvPr id="3" name="Picture 1">
            <a:extLst>
              <a:ext uri="{FF2B5EF4-FFF2-40B4-BE49-F238E27FC236}">
                <a16:creationId xmlns:a16="http://schemas.microsoft.com/office/drawing/2014/main" id="{CD771380-AD63-26A4-B736-2EA9B77AF14A}"/>
              </a:ext>
            </a:extLst>
          </p:cNvPr>
          <p:cNvPicPr>
            <a:picLocks noChangeAspect="1"/>
          </p:cNvPicPr>
          <p:nvPr/>
        </p:nvPicPr>
        <p:blipFill>
          <a:blip r:embed="rId2"/>
          <a:stretch>
            <a:fillRect/>
          </a:stretch>
        </p:blipFill>
        <p:spPr>
          <a:xfrm>
            <a:off x="2870525" y="3546419"/>
            <a:ext cx="2034524" cy="1805641"/>
          </a:xfrm>
          <a:prstGeom prst="rect">
            <a:avLst/>
          </a:prstGeom>
        </p:spPr>
      </p:pic>
    </p:spTree>
    <p:extLst>
      <p:ext uri="{BB962C8B-B14F-4D97-AF65-F5344CB8AC3E}">
        <p14:creationId xmlns:p14="http://schemas.microsoft.com/office/powerpoint/2010/main" val="2196888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45CC721D-63A4-2797-3E00-40B7B3DD6D38}"/>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146430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206B037-43D8-2DFA-EF8D-58852F06E04D}"/>
              </a:ext>
            </a:extLst>
          </p:cNvPr>
          <p:cNvSpPr>
            <a:spLocks noGrp="1"/>
          </p:cNvSpPr>
          <p:nvPr>
            <p:ph type="body" sz="quarter" idx="12"/>
          </p:nvPr>
        </p:nvSpPr>
        <p:spPr/>
        <p:txBody>
          <a:bodyPr/>
          <a:lstStyle/>
          <a:p>
            <a:r>
              <a:rPr lang="nl-NL" dirty="0" err="1"/>
              <a:t>Expected</a:t>
            </a:r>
            <a:r>
              <a:rPr lang="nl-NL" dirty="0"/>
              <a:t> benefits</a:t>
            </a:r>
          </a:p>
        </p:txBody>
      </p:sp>
    </p:spTree>
    <p:extLst>
      <p:ext uri="{BB962C8B-B14F-4D97-AF65-F5344CB8AC3E}">
        <p14:creationId xmlns:p14="http://schemas.microsoft.com/office/powerpoint/2010/main" val="1682106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2BE57A11-7522-ADC1-A6D1-A96F56670F80}"/>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244830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1A11A80-CDE5-1A82-82C8-42BCE54CB30F}"/>
              </a:ext>
            </a:extLst>
          </p:cNvPr>
          <p:cNvSpPr>
            <a:spLocks noGrp="1"/>
          </p:cNvSpPr>
          <p:nvPr>
            <p:ph type="body" sz="quarter" idx="12"/>
          </p:nvPr>
        </p:nvSpPr>
        <p:spPr>
          <a:xfrm>
            <a:off x="737945" y="1776412"/>
            <a:ext cx="6299683" cy="1990725"/>
          </a:xfrm>
        </p:spPr>
        <p:txBody>
          <a:bodyPr/>
          <a:lstStyle/>
          <a:p>
            <a:r>
              <a:rPr lang="nl-NL" dirty="0"/>
              <a:t>Product ‘</a:t>
            </a:r>
            <a:r>
              <a:rPr lang="nl-NL" dirty="0" err="1"/>
              <a:t>Ownership</a:t>
            </a:r>
            <a:r>
              <a:rPr lang="nl-NL" dirty="0"/>
              <a:t>’</a:t>
            </a:r>
          </a:p>
        </p:txBody>
      </p:sp>
    </p:spTree>
    <p:extLst>
      <p:ext uri="{BB962C8B-B14F-4D97-AF65-F5344CB8AC3E}">
        <p14:creationId xmlns:p14="http://schemas.microsoft.com/office/powerpoint/2010/main" val="1509495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FFABAAB3-14BF-F396-F063-393EE9FF1FDD}"/>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1793916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BAC7A9E2-3E75-C633-B9DE-70DF4A2287E9}"/>
              </a:ext>
            </a:extLst>
          </p:cNvPr>
          <p:cNvSpPr>
            <a:spLocks noGrp="1"/>
          </p:cNvSpPr>
          <p:nvPr>
            <p:ph type="body" sz="quarter" idx="12"/>
          </p:nvPr>
        </p:nvSpPr>
        <p:spPr/>
        <p:txBody>
          <a:bodyPr/>
          <a:lstStyle/>
          <a:p>
            <a:r>
              <a:rPr lang="nl-NL" dirty="0" err="1"/>
              <a:t>Reactive</a:t>
            </a:r>
            <a:endParaRPr lang="nl-NL" dirty="0"/>
          </a:p>
        </p:txBody>
      </p:sp>
      <p:sp>
        <p:nvSpPr>
          <p:cNvPr id="3" name="Pijl links 2">
            <a:extLst>
              <a:ext uri="{FF2B5EF4-FFF2-40B4-BE49-F238E27FC236}">
                <a16:creationId xmlns:a16="http://schemas.microsoft.com/office/drawing/2014/main" id="{14D82EF8-3F63-8C03-278D-EF905BB56013}"/>
              </a:ext>
            </a:extLst>
          </p:cNvPr>
          <p:cNvSpPr/>
          <p:nvPr/>
        </p:nvSpPr>
        <p:spPr>
          <a:xfrm rot="10800000">
            <a:off x="2544002" y="3767137"/>
            <a:ext cx="2687567" cy="92202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nl-NL" dirty="0"/>
          </a:p>
        </p:txBody>
      </p:sp>
    </p:spTree>
    <p:extLst>
      <p:ext uri="{BB962C8B-B14F-4D97-AF65-F5344CB8AC3E}">
        <p14:creationId xmlns:p14="http://schemas.microsoft.com/office/powerpoint/2010/main" val="2314102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20633072-5F0E-6078-AC10-D93464BE14F6}"/>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3317596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0B6DCA4-B59F-97B3-AB99-AEC45612509C}"/>
              </a:ext>
            </a:extLst>
          </p:cNvPr>
          <p:cNvSpPr>
            <a:spLocks noGrp="1"/>
          </p:cNvSpPr>
          <p:nvPr>
            <p:ph type="body" sz="quarter" idx="12"/>
          </p:nvPr>
        </p:nvSpPr>
        <p:spPr/>
        <p:txBody>
          <a:bodyPr/>
          <a:lstStyle/>
          <a:p>
            <a:r>
              <a:rPr lang="nl-NL" dirty="0" err="1"/>
              <a:t>Proactive</a:t>
            </a:r>
            <a:endParaRPr lang="nl-NL" dirty="0"/>
          </a:p>
        </p:txBody>
      </p:sp>
      <p:sp>
        <p:nvSpPr>
          <p:cNvPr id="3" name="Pijl links 2">
            <a:extLst>
              <a:ext uri="{FF2B5EF4-FFF2-40B4-BE49-F238E27FC236}">
                <a16:creationId xmlns:a16="http://schemas.microsoft.com/office/drawing/2014/main" id="{1BAFCC3D-DDC7-12B6-C835-B19ED5490859}"/>
              </a:ext>
            </a:extLst>
          </p:cNvPr>
          <p:cNvSpPr/>
          <p:nvPr/>
        </p:nvSpPr>
        <p:spPr>
          <a:xfrm>
            <a:off x="2544002" y="3767137"/>
            <a:ext cx="2687567" cy="92202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nl-NL" dirty="0"/>
          </a:p>
        </p:txBody>
      </p:sp>
    </p:spTree>
    <p:extLst>
      <p:ext uri="{BB962C8B-B14F-4D97-AF65-F5344CB8AC3E}">
        <p14:creationId xmlns:p14="http://schemas.microsoft.com/office/powerpoint/2010/main" val="3496932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21FCA157-7EDD-8336-CB38-9B61410B6BB2}"/>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1626637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EFCBB3A3-E570-351E-D06E-8EA5E4E86C0F}"/>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149906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8FB117C-58CC-EE70-4CCE-4FE2D09EC775}"/>
              </a:ext>
            </a:extLst>
          </p:cNvPr>
          <p:cNvSpPr>
            <a:spLocks noGrp="1"/>
          </p:cNvSpPr>
          <p:nvPr>
            <p:ph type="body" sz="quarter" idx="12"/>
          </p:nvPr>
        </p:nvSpPr>
        <p:spPr/>
        <p:txBody>
          <a:bodyPr/>
          <a:lstStyle/>
          <a:p>
            <a:r>
              <a:rPr lang="nl-NL" sz="8800" dirty="0" err="1"/>
              <a:t>scribe</a:t>
            </a:r>
            <a:endParaRPr lang="nl-NL" sz="8800" dirty="0"/>
          </a:p>
        </p:txBody>
      </p:sp>
      <p:pic>
        <p:nvPicPr>
          <p:cNvPr id="3" name="Picture 1">
            <a:extLst>
              <a:ext uri="{FF2B5EF4-FFF2-40B4-BE49-F238E27FC236}">
                <a16:creationId xmlns:a16="http://schemas.microsoft.com/office/drawing/2014/main" id="{D398BE14-5231-1BD7-4526-2E720BC4BEDD}"/>
              </a:ext>
            </a:extLst>
          </p:cNvPr>
          <p:cNvPicPr>
            <a:picLocks noChangeAspect="1"/>
          </p:cNvPicPr>
          <p:nvPr/>
        </p:nvPicPr>
        <p:blipFill>
          <a:blip r:embed="rId2"/>
          <a:stretch>
            <a:fillRect/>
          </a:stretch>
        </p:blipFill>
        <p:spPr>
          <a:xfrm>
            <a:off x="3060152" y="3540308"/>
            <a:ext cx="1655270" cy="1655270"/>
          </a:xfrm>
          <a:prstGeom prst="rect">
            <a:avLst/>
          </a:prstGeom>
        </p:spPr>
      </p:pic>
    </p:spTree>
    <p:extLst>
      <p:ext uri="{BB962C8B-B14F-4D97-AF65-F5344CB8AC3E}">
        <p14:creationId xmlns:p14="http://schemas.microsoft.com/office/powerpoint/2010/main" val="2255889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F4D6DAA5-7EE1-E33E-1464-9DAB6E28507D}"/>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655663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1187EBC0-78C8-1DD9-6A5E-7E82867509F5}"/>
              </a:ext>
            </a:extLst>
          </p:cNvPr>
          <p:cNvSpPr>
            <a:spLocks noGrp="1"/>
          </p:cNvSpPr>
          <p:nvPr>
            <p:ph type="body" sz="quarter" idx="12"/>
          </p:nvPr>
        </p:nvSpPr>
        <p:spPr/>
        <p:txBody>
          <a:bodyPr/>
          <a:lstStyle/>
          <a:p>
            <a:r>
              <a:rPr lang="nl-NL" sz="8800" dirty="0"/>
              <a:t>proxy</a:t>
            </a:r>
          </a:p>
        </p:txBody>
      </p:sp>
      <p:pic>
        <p:nvPicPr>
          <p:cNvPr id="3" name="Picture 6">
            <a:extLst>
              <a:ext uri="{FF2B5EF4-FFF2-40B4-BE49-F238E27FC236}">
                <a16:creationId xmlns:a16="http://schemas.microsoft.com/office/drawing/2014/main" id="{B3F4ABFF-C338-6D5B-A4A9-F4C5B5BD3222}"/>
              </a:ext>
            </a:extLst>
          </p:cNvPr>
          <p:cNvPicPr>
            <a:picLocks noChangeAspect="1"/>
          </p:cNvPicPr>
          <p:nvPr/>
        </p:nvPicPr>
        <p:blipFill>
          <a:blip r:embed="rId2"/>
          <a:stretch>
            <a:fillRect/>
          </a:stretch>
        </p:blipFill>
        <p:spPr>
          <a:xfrm>
            <a:off x="2434511" y="3600039"/>
            <a:ext cx="2906550" cy="1453275"/>
          </a:xfrm>
          <a:prstGeom prst="rect">
            <a:avLst/>
          </a:prstGeom>
        </p:spPr>
      </p:pic>
    </p:spTree>
    <p:extLst>
      <p:ext uri="{BB962C8B-B14F-4D97-AF65-F5344CB8AC3E}">
        <p14:creationId xmlns:p14="http://schemas.microsoft.com/office/powerpoint/2010/main" val="402216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BA4A3AC1-3501-5815-C047-F8DADC134755}"/>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1978765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BEB7B3E-A8CF-17AA-56AC-E2E7C2D71FEE}"/>
              </a:ext>
            </a:extLst>
          </p:cNvPr>
          <p:cNvSpPr>
            <a:spLocks noGrp="1"/>
          </p:cNvSpPr>
          <p:nvPr>
            <p:ph type="body" sz="quarter" idx="12"/>
          </p:nvPr>
        </p:nvSpPr>
        <p:spPr/>
        <p:txBody>
          <a:bodyPr/>
          <a:lstStyle/>
          <a:p>
            <a:r>
              <a:rPr lang="en-NL" sz="8800">
                <a:latin typeface="American Captain" pitchFamily="2" charset="77"/>
              </a:rPr>
              <a:t>Business representative</a:t>
            </a:r>
            <a:endParaRPr lang="nl-NL" sz="8800" dirty="0"/>
          </a:p>
        </p:txBody>
      </p:sp>
      <p:pic>
        <p:nvPicPr>
          <p:cNvPr id="3" name="Picture 6">
            <a:extLst>
              <a:ext uri="{FF2B5EF4-FFF2-40B4-BE49-F238E27FC236}">
                <a16:creationId xmlns:a16="http://schemas.microsoft.com/office/drawing/2014/main" id="{E2D98BF3-8BD9-2520-3767-AEB821032888}"/>
              </a:ext>
            </a:extLst>
          </p:cNvPr>
          <p:cNvPicPr>
            <a:picLocks noChangeAspect="1"/>
          </p:cNvPicPr>
          <p:nvPr/>
        </p:nvPicPr>
        <p:blipFill>
          <a:blip r:embed="rId2"/>
          <a:stretch>
            <a:fillRect/>
          </a:stretch>
        </p:blipFill>
        <p:spPr>
          <a:xfrm>
            <a:off x="3082284" y="4063668"/>
            <a:ext cx="1611003" cy="1135694"/>
          </a:xfrm>
          <a:prstGeom prst="rect">
            <a:avLst/>
          </a:prstGeom>
        </p:spPr>
      </p:pic>
    </p:spTree>
    <p:extLst>
      <p:ext uri="{BB962C8B-B14F-4D97-AF65-F5344CB8AC3E}">
        <p14:creationId xmlns:p14="http://schemas.microsoft.com/office/powerpoint/2010/main" val="3923823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8D680D0-0588-7716-51E9-DB990E746AEB}"/>
              </a:ext>
            </a:extLst>
          </p:cNvPr>
          <p:cNvSpPr>
            <a:spLocks noGrp="1"/>
          </p:cNvSpPr>
          <p:nvPr>
            <p:ph type="ftr" sz="quarter" idx="11"/>
          </p:nvPr>
        </p:nvSpPr>
        <p:spPr/>
        <p:txBody>
          <a:bodyPr/>
          <a:lstStyle/>
          <a:p>
            <a:r>
              <a:rPr lang="en-GB"/>
              <a:t>V 1.0</a:t>
            </a:r>
            <a:endParaRPr lang="en-NL"/>
          </a:p>
        </p:txBody>
      </p:sp>
    </p:spTree>
    <p:extLst>
      <p:ext uri="{BB962C8B-B14F-4D97-AF65-F5344CB8AC3E}">
        <p14:creationId xmlns:p14="http://schemas.microsoft.com/office/powerpoint/2010/main" val="336264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FB9E2E4-807D-8C17-7E8B-2D6BDCA1E168}"/>
              </a:ext>
            </a:extLst>
          </p:cNvPr>
          <p:cNvSpPr>
            <a:spLocks noGrp="1"/>
          </p:cNvSpPr>
          <p:nvPr>
            <p:ph type="body" sz="quarter" idx="12"/>
          </p:nvPr>
        </p:nvSpPr>
        <p:spPr/>
        <p:txBody>
          <a:bodyPr/>
          <a:lstStyle/>
          <a:p>
            <a:r>
              <a:rPr lang="nl-NL" sz="8800" dirty="0"/>
              <a:t>sponsor</a:t>
            </a:r>
          </a:p>
        </p:txBody>
      </p:sp>
      <p:pic>
        <p:nvPicPr>
          <p:cNvPr id="3" name="Picture 1">
            <a:extLst>
              <a:ext uri="{FF2B5EF4-FFF2-40B4-BE49-F238E27FC236}">
                <a16:creationId xmlns:a16="http://schemas.microsoft.com/office/drawing/2014/main" id="{14247A53-9E78-B397-CC7B-797F09496904}"/>
              </a:ext>
            </a:extLst>
          </p:cNvPr>
          <p:cNvPicPr>
            <a:picLocks noChangeAspect="1"/>
          </p:cNvPicPr>
          <p:nvPr/>
        </p:nvPicPr>
        <p:blipFill>
          <a:blip r:embed="rId2"/>
          <a:stretch>
            <a:fillRect/>
          </a:stretch>
        </p:blipFill>
        <p:spPr>
          <a:xfrm>
            <a:off x="3032854" y="3499908"/>
            <a:ext cx="1709864" cy="1657538"/>
          </a:xfrm>
          <a:prstGeom prst="rect">
            <a:avLst/>
          </a:prstGeom>
        </p:spPr>
      </p:pic>
    </p:spTree>
    <p:extLst>
      <p:ext uri="{BB962C8B-B14F-4D97-AF65-F5344CB8AC3E}">
        <p14:creationId xmlns:p14="http://schemas.microsoft.com/office/powerpoint/2010/main" val="815986823"/>
      </p:ext>
    </p:extLst>
  </p:cSld>
  <p:clrMapOvr>
    <a:masterClrMapping/>
  </p:clrMapOvr>
</p:sld>
</file>

<file path=ppt/theme/theme1.xml><?xml version="1.0" encoding="utf-8"?>
<a:theme xmlns:a="http://schemas.openxmlformats.org/drawingml/2006/main" name="SF Games PPT Theme A5 v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Games PPT Theme A5 v2.2" id="{785E4C14-133A-2E42-8C42-7A4188B51603}" vid="{EC7BA25E-18DB-8E4B-92B5-45DB0DDBE39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F 2023 spl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1_SF 2023 Full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0070C0"/>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Games PPT Theme A5 v2</Template>
  <TotalTime>11</TotalTime>
  <Words>34</Words>
  <Application>Microsoft Macintosh PowerPoint</Application>
  <PresentationFormat>Aangepast</PresentationFormat>
  <Paragraphs>19</Paragraphs>
  <Slides>20</Slides>
  <Notes>0</Notes>
  <HiddenSlides>0</HiddenSlides>
  <MMClips>0</MMClips>
  <ScaleCrop>false</ScaleCrop>
  <HeadingPairs>
    <vt:vector size="6" baseType="variant">
      <vt:variant>
        <vt:lpstr>Gebruikte lettertypen</vt:lpstr>
      </vt:variant>
      <vt:variant>
        <vt:i4>6</vt:i4>
      </vt:variant>
      <vt:variant>
        <vt:lpstr>Thema</vt:lpstr>
      </vt:variant>
      <vt:variant>
        <vt:i4>4</vt:i4>
      </vt:variant>
      <vt:variant>
        <vt:lpstr>Diatitels</vt:lpstr>
      </vt:variant>
      <vt:variant>
        <vt:i4>20</vt:i4>
      </vt:variant>
    </vt:vector>
  </HeadingPairs>
  <TitlesOfParts>
    <vt:vector size="30" baseType="lpstr">
      <vt:lpstr>American Captain</vt:lpstr>
      <vt:lpstr>Arial</vt:lpstr>
      <vt:lpstr>Calibri</vt:lpstr>
      <vt:lpstr>Calibri Light</vt:lpstr>
      <vt:lpstr>Marvel</vt:lpstr>
      <vt:lpstr>Ubuntu</vt:lpstr>
      <vt:lpstr>SF Games PPT Theme A5 v2.2</vt:lpstr>
      <vt:lpstr>Custom Design</vt:lpstr>
      <vt:lpstr>1_SF 2023 split</vt:lpstr>
      <vt:lpstr>1_SF 2023 Full Background</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Linden - Bal, Rosanne van der</dc:creator>
  <cp:lastModifiedBy>Linden - Bal, Rosanne van der</cp:lastModifiedBy>
  <cp:revision>3</cp:revision>
  <dcterms:created xsi:type="dcterms:W3CDTF">2023-02-08T20:38:24Z</dcterms:created>
  <dcterms:modified xsi:type="dcterms:W3CDTF">2023-06-23T18:56:07Z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dc6f62-bb58-4b94-b6ca-9af54699d31b_Enabled">
    <vt:lpwstr>true</vt:lpwstr>
  </property>
  <property fmtid="{D5CDD505-2E9C-101B-9397-08002B2CF9AE}" pid="3" name="MSIP_Label_d2dc6f62-bb58-4b94-b6ca-9af54699d31b_SetDate">
    <vt:lpwstr>2023-02-08T20:56:36Z</vt:lpwstr>
  </property>
  <property fmtid="{D5CDD505-2E9C-101B-9397-08002B2CF9AE}" pid="4" name="MSIP_Label_d2dc6f62-bb58-4b94-b6ca-9af54699d31b_Method">
    <vt:lpwstr>Standard</vt:lpwstr>
  </property>
  <property fmtid="{D5CDD505-2E9C-101B-9397-08002B2CF9AE}" pid="5" name="MSIP_Label_d2dc6f62-bb58-4b94-b6ca-9af54699d31b_Name">
    <vt:lpwstr>d2dc6f62-bb58-4b94-b6ca-9af54699d31b</vt:lpwstr>
  </property>
  <property fmtid="{D5CDD505-2E9C-101B-9397-08002B2CF9AE}" pid="6" name="MSIP_Label_d2dc6f62-bb58-4b94-b6ca-9af54699d31b_SiteId">
    <vt:lpwstr>d7790549-8c35-40ea-ad75-954ac3e86be8</vt:lpwstr>
  </property>
  <property fmtid="{D5CDD505-2E9C-101B-9397-08002B2CF9AE}" pid="7" name="MSIP_Label_d2dc6f62-bb58-4b94-b6ca-9af54699d31b_ActionId">
    <vt:lpwstr>43d4ac0e-bd2c-498a-a035-8fd87e5c5e27</vt:lpwstr>
  </property>
  <property fmtid="{D5CDD505-2E9C-101B-9397-08002B2CF9AE}" pid="8" name="MSIP_Label_d2dc6f62-bb58-4b94-b6ca-9af54699d31b_ContentBits">
    <vt:lpwstr>0</vt:lpwstr>
  </property>
</Properties>
</file>